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1"/>
  </p:notesMasterIdLst>
  <p:handoutMasterIdLst>
    <p:handoutMasterId r:id="rId42"/>
  </p:handoutMasterIdLst>
  <p:sldIdLst>
    <p:sldId id="293" r:id="rId2"/>
    <p:sldId id="259" r:id="rId3"/>
    <p:sldId id="294" r:id="rId4"/>
    <p:sldId id="321" r:id="rId5"/>
    <p:sldId id="322" r:id="rId6"/>
    <p:sldId id="323" r:id="rId7"/>
    <p:sldId id="336" r:id="rId8"/>
    <p:sldId id="324" r:id="rId9"/>
    <p:sldId id="326" r:id="rId10"/>
    <p:sldId id="325" r:id="rId11"/>
    <p:sldId id="327" r:id="rId12"/>
    <p:sldId id="328" r:id="rId13"/>
    <p:sldId id="330" r:id="rId14"/>
    <p:sldId id="331" r:id="rId15"/>
    <p:sldId id="332" r:id="rId16"/>
    <p:sldId id="333" r:id="rId17"/>
    <p:sldId id="335" r:id="rId18"/>
    <p:sldId id="337" r:id="rId19"/>
    <p:sldId id="338" r:id="rId20"/>
    <p:sldId id="339" r:id="rId21"/>
    <p:sldId id="340" r:id="rId22"/>
    <p:sldId id="342" r:id="rId23"/>
    <p:sldId id="343" r:id="rId24"/>
    <p:sldId id="346" r:id="rId25"/>
    <p:sldId id="347" r:id="rId26"/>
    <p:sldId id="348" r:id="rId27"/>
    <p:sldId id="349" r:id="rId28"/>
    <p:sldId id="350" r:id="rId29"/>
    <p:sldId id="351" r:id="rId30"/>
    <p:sldId id="356" r:id="rId31"/>
    <p:sldId id="357" r:id="rId32"/>
    <p:sldId id="353" r:id="rId33"/>
    <p:sldId id="361" r:id="rId34"/>
    <p:sldId id="359" r:id="rId35"/>
    <p:sldId id="362" r:id="rId36"/>
    <p:sldId id="363" r:id="rId37"/>
    <p:sldId id="360" r:id="rId38"/>
    <p:sldId id="364" r:id="rId39"/>
    <p:sldId id="297" r:id="rId40"/>
  </p:sldIdLst>
  <p:sldSz cx="9144000" cy="6858000" type="screen4x3"/>
  <p:notesSz cx="6858000" cy="9144000"/>
  <p:embeddedFontLst>
    <p:embeddedFont>
      <p:font typeface="BM DoHyeon OTF" panose="020B0600000101010101" pitchFamily="34" charset="-127"/>
      <p:regular r:id="rId43"/>
    </p:embeddedFont>
    <p:embeddedFont>
      <p:font typeface="BM HANNA Pro OTF" panose="020B0600000101010101" pitchFamily="34" charset="-127"/>
      <p:regular r:id="rId44"/>
    </p:embeddedFont>
    <p:embeddedFont>
      <p:font typeface="굴림체" panose="020B0609000101010101" pitchFamily="49" charset="-127"/>
      <p:regular r:id="rId45"/>
    </p:embeddedFont>
    <p:embeddedFont>
      <p:font typeface="맑은 고딕" panose="020B0503020000020004" pitchFamily="34" charset="-127"/>
      <p:regular r:id="rId46"/>
      <p:bold r:id="rId47"/>
    </p:embeddedFont>
    <p:embeddedFont>
      <p:font typeface="Calibri" panose="020F0502020204030204" pitchFamily="34" charset="0"/>
      <p:regular r:id="rId48"/>
      <p:bold r:id="rId49"/>
      <p:italic r:id="rId50"/>
      <p:boldItalic r:id="rId51"/>
    </p:embeddedFont>
    <p:embeddedFont>
      <p:font typeface="Calibri Light" panose="020F0302020204030204" pitchFamily="34" charset="0"/>
      <p:regular r:id="rId52"/>
      <p:italic r:id="rId5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F81FF"/>
    <a:srgbClr val="2A70D6"/>
    <a:srgbClr val="D44F00"/>
    <a:srgbClr val="008A3E"/>
    <a:srgbClr val="9E3C00"/>
    <a:srgbClr val="3E2F16"/>
    <a:srgbClr val="4E3B1B"/>
    <a:srgbClr val="9251AF"/>
    <a:srgbClr val="7D2733"/>
    <a:srgbClr val="FF9C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039" autoAdjust="0"/>
    <p:restoredTop sz="96238" autoAdjust="0"/>
  </p:normalViewPr>
  <p:slideViewPr>
    <p:cSldViewPr>
      <p:cViewPr>
        <p:scale>
          <a:sx n="110" d="100"/>
          <a:sy n="110" d="100"/>
        </p:scale>
        <p:origin x="1424" y="13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-3870" y="-12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handoutMaster" Target="handoutMasters/handoutMaster1.xml"/><Relationship Id="rId47" Type="http://schemas.openxmlformats.org/officeDocument/2006/relationships/font" Target="fonts/font5.fntdata"/><Relationship Id="rId50" Type="http://schemas.openxmlformats.org/officeDocument/2006/relationships/font" Target="fonts/font8.fntdata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3.fntdata"/><Relationship Id="rId53" Type="http://schemas.openxmlformats.org/officeDocument/2006/relationships/font" Target="fonts/font11.fntdata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1.fntdata"/><Relationship Id="rId48" Type="http://schemas.openxmlformats.org/officeDocument/2006/relationships/font" Target="fonts/font6.fntdata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9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4.fntdata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7.fntdata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2.fntdata"/><Relationship Id="rId52" Type="http://schemas.openxmlformats.org/officeDocument/2006/relationships/font" Target="fonts/font10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CA2D36A-1C3A-FE46-A34C-F774D11C70D2}" type="doc">
      <dgm:prSet loTypeId="urn:microsoft.com/office/officeart/2005/8/layout/hierarchy5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A5C51648-D0F8-6448-8F3F-19F619009976}">
      <dgm:prSet phldrT="[텍스트]" custT="1"/>
      <dgm:spPr/>
      <dgm:t>
        <a:bodyPr/>
        <a:lstStyle/>
        <a:p>
          <a:pPr latinLnBrk="1"/>
          <a:r>
            <a:rPr lang="en-US" altLang="ko-KR" sz="2000" dirty="0">
              <a:latin typeface="BM DoHyeon OTF" panose="020B0600000101010101" pitchFamily="34" charset="-127"/>
              <a:ea typeface="BM DoHyeon OTF" panose="020B0600000101010101" pitchFamily="34" charset="-127"/>
            </a:rPr>
            <a:t>DATA</a:t>
          </a:r>
          <a:endParaRPr lang="ko-KR" altLang="en-US" sz="2000" dirty="0">
            <a:latin typeface="BM DoHyeon OTF" panose="020B0600000101010101" pitchFamily="34" charset="-127"/>
            <a:ea typeface="BM DoHyeon OTF" panose="020B0600000101010101" pitchFamily="34" charset="-127"/>
          </a:endParaRPr>
        </a:p>
      </dgm:t>
    </dgm:pt>
    <dgm:pt modelId="{823218FA-B960-594B-B5FE-39A8B6CD51AF}" type="parTrans" cxnId="{41055A5E-2F71-F542-9F9C-C8B81ED5B045}">
      <dgm:prSet/>
      <dgm:spPr/>
      <dgm:t>
        <a:bodyPr/>
        <a:lstStyle/>
        <a:p>
          <a:pPr latinLnBrk="1"/>
          <a:endParaRPr lang="ko-KR" altLang="en-US"/>
        </a:p>
      </dgm:t>
    </dgm:pt>
    <dgm:pt modelId="{640A7723-3A01-1C47-88A8-561AE7C41826}" type="sibTrans" cxnId="{41055A5E-2F71-F542-9F9C-C8B81ED5B045}">
      <dgm:prSet/>
      <dgm:spPr/>
      <dgm:t>
        <a:bodyPr/>
        <a:lstStyle/>
        <a:p>
          <a:pPr latinLnBrk="1"/>
          <a:endParaRPr lang="ko-KR" altLang="en-US"/>
        </a:p>
      </dgm:t>
    </dgm:pt>
    <dgm:pt modelId="{AD601C3C-AAFC-244E-9C82-A67C08EFE570}">
      <dgm:prSet phldrT="[텍스트]" custT="1"/>
      <dgm:spPr/>
      <dgm:t>
        <a:bodyPr/>
        <a:lstStyle/>
        <a:p>
          <a:pPr latinLnBrk="1"/>
          <a:r>
            <a:rPr lang="en-US" altLang="ko-KR" sz="2900" dirty="0">
              <a:latin typeface="BM DoHyeon OTF" panose="020B0600000101010101" pitchFamily="34" charset="-127"/>
              <a:ea typeface="BM DoHyeon OTF" panose="020B0600000101010101" pitchFamily="34" charset="-127"/>
            </a:rPr>
            <a:t>M.L</a:t>
          </a:r>
          <a:endParaRPr lang="ko-KR" altLang="en-US" sz="2900" dirty="0">
            <a:latin typeface="BM DoHyeon OTF" panose="020B0600000101010101" pitchFamily="34" charset="-127"/>
            <a:ea typeface="BM DoHyeon OTF" panose="020B0600000101010101" pitchFamily="34" charset="-127"/>
          </a:endParaRPr>
        </a:p>
      </dgm:t>
    </dgm:pt>
    <dgm:pt modelId="{FC6B4411-7D99-E340-B3E3-84796DC45A35}" type="parTrans" cxnId="{A928B26D-11F0-6A42-A22E-353332820365}">
      <dgm:prSet custT="1"/>
      <dgm:spPr/>
      <dgm:t>
        <a:bodyPr/>
        <a:lstStyle/>
        <a:p>
          <a:pPr latinLnBrk="1"/>
          <a:endParaRPr lang="ko-KR" altLang="en-US" sz="200">
            <a:latin typeface="BM DoHyeon OTF" panose="020B0600000101010101" pitchFamily="34" charset="-127"/>
            <a:ea typeface="BM DoHyeon OTF" panose="020B0600000101010101" pitchFamily="34" charset="-127"/>
          </a:endParaRPr>
        </a:p>
      </dgm:t>
    </dgm:pt>
    <dgm:pt modelId="{BD41D690-ADE6-E24F-A7FD-3B7BCA59016B}" type="sibTrans" cxnId="{A928B26D-11F0-6A42-A22E-353332820365}">
      <dgm:prSet/>
      <dgm:spPr/>
      <dgm:t>
        <a:bodyPr/>
        <a:lstStyle/>
        <a:p>
          <a:pPr latinLnBrk="1"/>
          <a:endParaRPr lang="ko-KR" altLang="en-US"/>
        </a:p>
      </dgm:t>
    </dgm:pt>
    <dgm:pt modelId="{F0BC0394-F1C2-DB44-9CB1-CC46B7474D7D}">
      <dgm:prSet phldrT="[텍스트]" custT="1"/>
      <dgm:spPr/>
      <dgm:t>
        <a:bodyPr/>
        <a:lstStyle/>
        <a:p>
          <a:pPr latinLnBrk="1"/>
          <a:r>
            <a:rPr lang="en-US" altLang="ko-KR" sz="2000" dirty="0">
              <a:latin typeface="BM DoHyeon OTF" panose="020B0600000101010101" pitchFamily="34" charset="-127"/>
              <a:ea typeface="BM DoHyeon OTF" panose="020B0600000101010101" pitchFamily="34" charset="-127"/>
            </a:rPr>
            <a:t>NEW</a:t>
          </a:r>
        </a:p>
        <a:p>
          <a:pPr latinLnBrk="1"/>
          <a:r>
            <a:rPr lang="en-US" altLang="ko-KR" sz="2000" dirty="0">
              <a:latin typeface="BM DoHyeon OTF" panose="020B0600000101010101" pitchFamily="34" charset="-127"/>
              <a:ea typeface="BM DoHyeon OTF" panose="020B0600000101010101" pitchFamily="34" charset="-127"/>
            </a:rPr>
            <a:t>DATA</a:t>
          </a:r>
          <a:endParaRPr lang="ko-KR" altLang="en-US" sz="2000" dirty="0">
            <a:latin typeface="BM DoHyeon OTF" panose="020B0600000101010101" pitchFamily="34" charset="-127"/>
            <a:ea typeface="BM DoHyeon OTF" panose="020B0600000101010101" pitchFamily="34" charset="-127"/>
          </a:endParaRPr>
        </a:p>
      </dgm:t>
    </dgm:pt>
    <dgm:pt modelId="{A8E9AFC3-CF80-454F-A463-D88D3C264487}" type="parTrans" cxnId="{D128D748-9FD4-804C-8938-138F9DF6FCD1}">
      <dgm:prSet custT="1"/>
      <dgm:spPr/>
      <dgm:t>
        <a:bodyPr/>
        <a:lstStyle/>
        <a:p>
          <a:pPr latinLnBrk="1"/>
          <a:endParaRPr lang="ko-KR" altLang="en-US" sz="200">
            <a:latin typeface="BM DoHyeon OTF" panose="020B0600000101010101" pitchFamily="34" charset="-127"/>
            <a:ea typeface="BM DoHyeon OTF" panose="020B0600000101010101" pitchFamily="34" charset="-127"/>
          </a:endParaRPr>
        </a:p>
      </dgm:t>
    </dgm:pt>
    <dgm:pt modelId="{85F2FA3B-CF6B-9241-AD9F-A6F533380345}" type="sibTrans" cxnId="{D128D748-9FD4-804C-8938-138F9DF6FCD1}">
      <dgm:prSet/>
      <dgm:spPr/>
      <dgm:t>
        <a:bodyPr/>
        <a:lstStyle/>
        <a:p>
          <a:pPr latinLnBrk="1"/>
          <a:endParaRPr lang="ko-KR" altLang="en-US"/>
        </a:p>
      </dgm:t>
    </dgm:pt>
    <dgm:pt modelId="{5BF87DA5-A583-B746-9334-52BD41F8C08B}">
      <dgm:prSet phldrT="[텍스트]" custT="1"/>
      <dgm:spPr/>
      <dgm:t>
        <a:bodyPr/>
        <a:lstStyle/>
        <a:p>
          <a:pPr latinLnBrk="1"/>
          <a:r>
            <a:rPr lang="en-US" altLang="ko-KR" sz="2900" dirty="0">
              <a:latin typeface="BM DoHyeon OTF" panose="020B0600000101010101" pitchFamily="34" charset="-127"/>
              <a:ea typeface="BM DoHyeon OTF" panose="020B0600000101010101" pitchFamily="34" charset="-127"/>
            </a:rPr>
            <a:t>M.L</a:t>
          </a:r>
          <a:endParaRPr lang="ko-KR" altLang="en-US" sz="2900" dirty="0">
            <a:latin typeface="BM DoHyeon OTF" panose="020B0600000101010101" pitchFamily="34" charset="-127"/>
            <a:ea typeface="BM DoHyeon OTF" panose="020B0600000101010101" pitchFamily="34" charset="-127"/>
          </a:endParaRPr>
        </a:p>
      </dgm:t>
    </dgm:pt>
    <dgm:pt modelId="{7A68077B-8161-364D-9282-3CED12940079}" type="parTrans" cxnId="{FDB25528-E295-8247-A185-E2AD1AACE31A}">
      <dgm:prSet custT="1"/>
      <dgm:spPr/>
      <dgm:t>
        <a:bodyPr/>
        <a:lstStyle/>
        <a:p>
          <a:pPr latinLnBrk="1"/>
          <a:endParaRPr lang="ko-KR" altLang="en-US" sz="200">
            <a:latin typeface="BM DoHyeon OTF" panose="020B0600000101010101" pitchFamily="34" charset="-127"/>
            <a:ea typeface="BM DoHyeon OTF" panose="020B0600000101010101" pitchFamily="34" charset="-127"/>
          </a:endParaRPr>
        </a:p>
      </dgm:t>
    </dgm:pt>
    <dgm:pt modelId="{0D81DA51-29D1-E449-81DC-86143A15D68A}" type="sibTrans" cxnId="{FDB25528-E295-8247-A185-E2AD1AACE31A}">
      <dgm:prSet/>
      <dgm:spPr/>
      <dgm:t>
        <a:bodyPr/>
        <a:lstStyle/>
        <a:p>
          <a:pPr latinLnBrk="1"/>
          <a:endParaRPr lang="ko-KR" altLang="en-US"/>
        </a:p>
      </dgm:t>
    </dgm:pt>
    <dgm:pt modelId="{B2896081-BF8B-5A48-83F8-57986861248C}">
      <dgm:prSet phldrT="[텍스트]" custT="1"/>
      <dgm:spPr/>
      <dgm:t>
        <a:bodyPr/>
        <a:lstStyle/>
        <a:p>
          <a:pPr latinLnBrk="1"/>
          <a:r>
            <a:rPr lang="ko-KR" altLang="en-US" sz="2000" dirty="0">
              <a:latin typeface="BM DoHyeon OTF" panose="020B0600000101010101" pitchFamily="34" charset="-127"/>
              <a:ea typeface="BM DoHyeon OTF" panose="020B0600000101010101" pitchFamily="34" charset="-127"/>
            </a:rPr>
            <a:t>태양광 발전량 데이터</a:t>
          </a:r>
        </a:p>
      </dgm:t>
    </dgm:pt>
    <dgm:pt modelId="{C0721BF0-5315-D149-ABCE-9881021EA53D}" type="parTrans" cxnId="{5CD1E3AD-2FA3-2646-8306-F15642078559}">
      <dgm:prSet/>
      <dgm:spPr/>
      <dgm:t>
        <a:bodyPr/>
        <a:lstStyle/>
        <a:p>
          <a:pPr latinLnBrk="1"/>
          <a:endParaRPr lang="ko-KR" altLang="en-US"/>
        </a:p>
      </dgm:t>
    </dgm:pt>
    <dgm:pt modelId="{AC8297DF-78BF-4A46-814E-A383D158371E}" type="sibTrans" cxnId="{5CD1E3AD-2FA3-2646-8306-F15642078559}">
      <dgm:prSet/>
      <dgm:spPr/>
      <dgm:t>
        <a:bodyPr/>
        <a:lstStyle/>
        <a:p>
          <a:pPr latinLnBrk="1"/>
          <a:endParaRPr lang="ko-KR" altLang="en-US"/>
        </a:p>
      </dgm:t>
    </dgm:pt>
    <dgm:pt modelId="{152CA0F2-2F9B-2142-BF21-A1DB42768462}">
      <dgm:prSet phldrT="[텍스트]" custT="1"/>
      <dgm:spPr/>
      <dgm:t>
        <a:bodyPr/>
        <a:lstStyle/>
        <a:p>
          <a:pPr latinLnBrk="1">
            <a:lnSpc>
              <a:spcPct val="100000"/>
            </a:lnSpc>
          </a:pPr>
          <a:r>
            <a:rPr lang="ko-KR" altLang="en-US" sz="2000" dirty="0">
              <a:latin typeface="BM DoHyeon OTF" panose="020B0600000101010101" pitchFamily="34" charset="-127"/>
              <a:ea typeface="BM DoHyeon OTF" panose="020B0600000101010101" pitchFamily="34" charset="-127"/>
            </a:rPr>
            <a:t> </a:t>
          </a:r>
          <a:r>
            <a:rPr lang="ko-KR" altLang="en-US" sz="2000" dirty="0" err="1">
              <a:latin typeface="BM DoHyeon OTF" panose="020B0600000101010101" pitchFamily="34" charset="-127"/>
              <a:ea typeface="BM DoHyeon OTF" panose="020B0600000101010101" pitchFamily="34" charset="-127"/>
            </a:rPr>
            <a:t>머신러닝</a:t>
          </a:r>
          <a:r>
            <a:rPr lang="ko-KR" altLang="en-US" sz="2000" dirty="0">
              <a:latin typeface="BM DoHyeon OTF" panose="020B0600000101010101" pitchFamily="34" charset="-127"/>
              <a:ea typeface="BM DoHyeon OTF" panose="020B0600000101010101" pitchFamily="34" charset="-127"/>
            </a:rPr>
            <a:t>      회귀 모델학습</a:t>
          </a:r>
        </a:p>
      </dgm:t>
    </dgm:pt>
    <dgm:pt modelId="{EE34D118-8AC2-5840-889F-2EEE28C1CC1C}" type="parTrans" cxnId="{44620BB4-562A-8B41-931B-A5C385C4B777}">
      <dgm:prSet/>
      <dgm:spPr/>
      <dgm:t>
        <a:bodyPr/>
        <a:lstStyle/>
        <a:p>
          <a:pPr latinLnBrk="1"/>
          <a:endParaRPr lang="ko-KR" altLang="en-US"/>
        </a:p>
      </dgm:t>
    </dgm:pt>
    <dgm:pt modelId="{4A2A988D-DA48-2B48-A15B-E0B1DD575C0E}" type="sibTrans" cxnId="{44620BB4-562A-8B41-931B-A5C385C4B777}">
      <dgm:prSet/>
      <dgm:spPr/>
      <dgm:t>
        <a:bodyPr/>
        <a:lstStyle/>
        <a:p>
          <a:pPr latinLnBrk="1"/>
          <a:endParaRPr lang="ko-KR" altLang="en-US"/>
        </a:p>
      </dgm:t>
    </dgm:pt>
    <dgm:pt modelId="{1B6E2FA8-F66E-D84C-95B9-AA989D5865E9}">
      <dgm:prSet phldrT="[텍스트]" custT="1"/>
      <dgm:spPr/>
      <dgm:t>
        <a:bodyPr/>
        <a:lstStyle/>
        <a:p>
          <a:pPr latinLnBrk="1"/>
          <a:r>
            <a:rPr lang="ko-KR" altLang="en-US" sz="2000" dirty="0">
              <a:latin typeface="BM DoHyeon OTF" panose="020B0600000101010101" pitchFamily="34" charset="-127"/>
              <a:ea typeface="BM DoHyeon OTF" panose="020B0600000101010101" pitchFamily="34" charset="-127"/>
            </a:rPr>
            <a:t>태양광 </a:t>
          </a:r>
          <a:endParaRPr lang="en-US" altLang="ko-KR" sz="2000" dirty="0">
            <a:latin typeface="BM DoHyeon OTF" panose="020B0600000101010101" pitchFamily="34" charset="-127"/>
            <a:ea typeface="BM DoHyeon OTF" panose="020B0600000101010101" pitchFamily="34" charset="-127"/>
          </a:endParaRPr>
        </a:p>
        <a:p>
          <a:pPr latinLnBrk="1"/>
          <a:r>
            <a:rPr lang="ko-KR" altLang="en-US" sz="2000" dirty="0">
              <a:latin typeface="BM DoHyeon OTF" panose="020B0600000101010101" pitchFamily="34" charset="-127"/>
              <a:ea typeface="BM DoHyeon OTF" panose="020B0600000101010101" pitchFamily="34" charset="-127"/>
            </a:rPr>
            <a:t>발전량 예측</a:t>
          </a:r>
        </a:p>
      </dgm:t>
    </dgm:pt>
    <dgm:pt modelId="{4F427EFB-0999-6B40-AB82-8AECB65FD70C}" type="parTrans" cxnId="{6722AFCC-3D82-3D44-9A9C-61A6B6DCE48B}">
      <dgm:prSet/>
      <dgm:spPr/>
      <dgm:t>
        <a:bodyPr/>
        <a:lstStyle/>
        <a:p>
          <a:pPr latinLnBrk="1"/>
          <a:endParaRPr lang="ko-KR" altLang="en-US"/>
        </a:p>
      </dgm:t>
    </dgm:pt>
    <dgm:pt modelId="{98F7DB15-C882-1849-ACC3-0808C07E1F31}" type="sibTrans" cxnId="{6722AFCC-3D82-3D44-9A9C-61A6B6DCE48B}">
      <dgm:prSet/>
      <dgm:spPr/>
      <dgm:t>
        <a:bodyPr/>
        <a:lstStyle/>
        <a:p>
          <a:pPr latinLnBrk="1"/>
          <a:endParaRPr lang="ko-KR" altLang="en-US"/>
        </a:p>
      </dgm:t>
    </dgm:pt>
    <dgm:pt modelId="{CE25B470-460F-D241-9A7C-D16271DFECA9}">
      <dgm:prSet/>
      <dgm:spPr/>
      <dgm:t>
        <a:bodyPr/>
        <a:lstStyle/>
        <a:p>
          <a:pPr latinLnBrk="1"/>
          <a:r>
            <a:rPr lang="en-US" altLang="ko-KR" dirty="0">
              <a:latin typeface="BM DoHyeon OTF" panose="020B0600000101010101" pitchFamily="34" charset="-127"/>
              <a:ea typeface="BM DoHyeon OTF" panose="020B0600000101010101" pitchFamily="34" charset="-127"/>
            </a:rPr>
            <a:t>M.L</a:t>
          </a:r>
          <a:endParaRPr lang="ko-KR" altLang="en-US" dirty="0">
            <a:latin typeface="BM DoHyeon OTF" panose="020B0600000101010101" pitchFamily="34" charset="-127"/>
            <a:ea typeface="BM DoHyeon OTF" panose="020B0600000101010101" pitchFamily="34" charset="-127"/>
          </a:endParaRPr>
        </a:p>
      </dgm:t>
    </dgm:pt>
    <dgm:pt modelId="{ED66F9D9-8F0D-5943-9735-50398D0FDFA6}" type="parTrans" cxnId="{EA14F3AF-3E8B-D842-BE2E-2D3754394023}">
      <dgm:prSet/>
      <dgm:spPr/>
      <dgm:t>
        <a:bodyPr/>
        <a:lstStyle/>
        <a:p>
          <a:pPr latinLnBrk="1"/>
          <a:endParaRPr lang="ko-KR" altLang="en-US"/>
        </a:p>
      </dgm:t>
    </dgm:pt>
    <dgm:pt modelId="{BE25B49A-40D4-6D4E-833D-56120D91C3B5}" type="sibTrans" cxnId="{EA14F3AF-3E8B-D842-BE2E-2D3754394023}">
      <dgm:prSet/>
      <dgm:spPr/>
      <dgm:t>
        <a:bodyPr/>
        <a:lstStyle/>
        <a:p>
          <a:pPr latinLnBrk="1"/>
          <a:endParaRPr lang="ko-KR" altLang="en-US"/>
        </a:p>
      </dgm:t>
    </dgm:pt>
    <dgm:pt modelId="{A91B20D6-4D46-F04F-A2FD-49A01C0945FA}">
      <dgm:prSet/>
      <dgm:spPr/>
      <dgm:t>
        <a:bodyPr/>
        <a:lstStyle/>
        <a:p>
          <a:pPr latinLnBrk="1"/>
          <a:r>
            <a:rPr lang="en-US" altLang="ko-KR" dirty="0">
              <a:latin typeface="BM DoHyeon OTF" panose="020B0600000101010101" pitchFamily="34" charset="-127"/>
              <a:ea typeface="BM DoHyeon OTF" panose="020B0600000101010101" pitchFamily="34" charset="-127"/>
            </a:rPr>
            <a:t>M.L</a:t>
          </a:r>
          <a:endParaRPr lang="ko-KR" altLang="en-US" dirty="0">
            <a:latin typeface="BM DoHyeon OTF" panose="020B0600000101010101" pitchFamily="34" charset="-127"/>
            <a:ea typeface="BM DoHyeon OTF" panose="020B0600000101010101" pitchFamily="34" charset="-127"/>
          </a:endParaRPr>
        </a:p>
      </dgm:t>
    </dgm:pt>
    <dgm:pt modelId="{7210C137-4AA3-604A-BFB5-1CCBEAA4CD06}" type="parTrans" cxnId="{D776231A-3377-2C44-AB22-715FCB24AEF1}">
      <dgm:prSet/>
      <dgm:spPr/>
      <dgm:t>
        <a:bodyPr/>
        <a:lstStyle/>
        <a:p>
          <a:pPr latinLnBrk="1"/>
          <a:endParaRPr lang="ko-KR" altLang="en-US"/>
        </a:p>
      </dgm:t>
    </dgm:pt>
    <dgm:pt modelId="{E6029BCC-C8F8-BC40-B07F-86A783A04BF2}" type="sibTrans" cxnId="{D776231A-3377-2C44-AB22-715FCB24AEF1}">
      <dgm:prSet/>
      <dgm:spPr/>
      <dgm:t>
        <a:bodyPr/>
        <a:lstStyle/>
        <a:p>
          <a:pPr latinLnBrk="1"/>
          <a:endParaRPr lang="ko-KR" altLang="en-US"/>
        </a:p>
      </dgm:t>
    </dgm:pt>
    <dgm:pt modelId="{8E54A45C-BB01-984C-9067-CD0D236B7068}" type="pres">
      <dgm:prSet presAssocID="{9CA2D36A-1C3A-FE46-A34C-F774D11C70D2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EDD2963A-3119-684B-BC12-40567DEAEF43}" type="pres">
      <dgm:prSet presAssocID="{9CA2D36A-1C3A-FE46-A34C-F774D11C70D2}" presName="hierFlow" presStyleCnt="0"/>
      <dgm:spPr/>
    </dgm:pt>
    <dgm:pt modelId="{BD981B75-F9B7-374F-8716-D03211BF8FF6}" type="pres">
      <dgm:prSet presAssocID="{9CA2D36A-1C3A-FE46-A34C-F774D11C70D2}" presName="firstBuf" presStyleCnt="0"/>
      <dgm:spPr/>
    </dgm:pt>
    <dgm:pt modelId="{C27BB18E-6BC3-CB48-8968-8E3581056B3F}" type="pres">
      <dgm:prSet presAssocID="{9CA2D36A-1C3A-FE46-A34C-F774D11C70D2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B37CC279-B54B-A14B-91B5-441B38E38F2D}" type="pres">
      <dgm:prSet presAssocID="{A5C51648-D0F8-6448-8F3F-19F619009976}" presName="Name17" presStyleCnt="0"/>
      <dgm:spPr/>
    </dgm:pt>
    <dgm:pt modelId="{409C4588-A4F7-C142-8756-37602A99DA82}" type="pres">
      <dgm:prSet presAssocID="{A5C51648-D0F8-6448-8F3F-19F619009976}" presName="level1Shape" presStyleLbl="node0" presStyleIdx="0" presStyleCnt="1" custLinFactNeighborX="13674" custLinFactNeighborY="-67319">
        <dgm:presLayoutVars>
          <dgm:chPref val="3"/>
        </dgm:presLayoutVars>
      </dgm:prSet>
      <dgm:spPr/>
    </dgm:pt>
    <dgm:pt modelId="{4E7A3FC6-7AE2-A445-B2FA-97EE52370507}" type="pres">
      <dgm:prSet presAssocID="{A5C51648-D0F8-6448-8F3F-19F619009976}" presName="hierChild2" presStyleCnt="0"/>
      <dgm:spPr/>
    </dgm:pt>
    <dgm:pt modelId="{26109FB4-C269-8C48-8EDB-70989A11B75B}" type="pres">
      <dgm:prSet presAssocID="{FC6B4411-7D99-E340-B3E3-84796DC45A35}" presName="Name25" presStyleLbl="parChTrans1D2" presStyleIdx="0" presStyleCnt="4"/>
      <dgm:spPr/>
    </dgm:pt>
    <dgm:pt modelId="{DF1F77CC-2A35-BC48-A021-592D28ABDF48}" type="pres">
      <dgm:prSet presAssocID="{FC6B4411-7D99-E340-B3E3-84796DC45A35}" presName="connTx" presStyleLbl="parChTrans1D2" presStyleIdx="0" presStyleCnt="4"/>
      <dgm:spPr/>
    </dgm:pt>
    <dgm:pt modelId="{B87A01DB-A168-394A-9C66-1E7B6E9AD06B}" type="pres">
      <dgm:prSet presAssocID="{AD601C3C-AAFC-244E-9C82-A67C08EFE570}" presName="Name30" presStyleCnt="0"/>
      <dgm:spPr/>
    </dgm:pt>
    <dgm:pt modelId="{350D2DB5-8530-8648-9309-5B94FA195DD8}" type="pres">
      <dgm:prSet presAssocID="{AD601C3C-AAFC-244E-9C82-A67C08EFE570}" presName="level2Shape" presStyleLbl="node2" presStyleIdx="0" presStyleCnt="4" custScaleX="103948" custLinFactNeighborX="63926" custLinFactNeighborY="-54811"/>
      <dgm:spPr/>
    </dgm:pt>
    <dgm:pt modelId="{A638D92E-3D89-2542-815A-43133CAFF2A2}" type="pres">
      <dgm:prSet presAssocID="{AD601C3C-AAFC-244E-9C82-A67C08EFE570}" presName="hierChild3" presStyleCnt="0"/>
      <dgm:spPr/>
    </dgm:pt>
    <dgm:pt modelId="{399029BC-B859-324C-8DDE-5E2CC21A7118}" type="pres">
      <dgm:prSet presAssocID="{A8E9AFC3-CF80-454F-A463-D88D3C264487}" presName="Name25" presStyleLbl="parChTrans1D3" presStyleIdx="0" presStyleCnt="1"/>
      <dgm:spPr/>
    </dgm:pt>
    <dgm:pt modelId="{980AA530-A52A-5647-8FAB-2410247113E3}" type="pres">
      <dgm:prSet presAssocID="{A8E9AFC3-CF80-454F-A463-D88D3C264487}" presName="connTx" presStyleLbl="parChTrans1D3" presStyleIdx="0" presStyleCnt="1"/>
      <dgm:spPr/>
    </dgm:pt>
    <dgm:pt modelId="{D17B66A6-9B1F-F244-BCE6-3573B1ACED26}" type="pres">
      <dgm:prSet presAssocID="{F0BC0394-F1C2-DB44-9CB1-CC46B7474D7D}" presName="Name30" presStyleCnt="0"/>
      <dgm:spPr/>
    </dgm:pt>
    <dgm:pt modelId="{F2741A5E-C394-5B42-99B1-91245EF9D389}" type="pres">
      <dgm:prSet presAssocID="{F0BC0394-F1C2-DB44-9CB1-CC46B7474D7D}" presName="level2Shape" presStyleLbl="node3" presStyleIdx="0" presStyleCnt="1" custScaleX="126529" custScaleY="156644" custLinFactNeighborX="90686" custLinFactNeighborY="99360"/>
      <dgm:spPr/>
    </dgm:pt>
    <dgm:pt modelId="{AEFA40C5-7E9A-D84D-9BEA-F5D0F89A4C2F}" type="pres">
      <dgm:prSet presAssocID="{F0BC0394-F1C2-DB44-9CB1-CC46B7474D7D}" presName="hierChild3" presStyleCnt="0"/>
      <dgm:spPr/>
    </dgm:pt>
    <dgm:pt modelId="{AB176F69-78CA-5A47-B946-7200AA0381A5}" type="pres">
      <dgm:prSet presAssocID="{ED66F9D9-8F0D-5943-9735-50398D0FDFA6}" presName="Name25" presStyleLbl="parChTrans1D2" presStyleIdx="1" presStyleCnt="4"/>
      <dgm:spPr/>
    </dgm:pt>
    <dgm:pt modelId="{62A11A30-D87E-B942-8FE4-47A8806C4EFF}" type="pres">
      <dgm:prSet presAssocID="{ED66F9D9-8F0D-5943-9735-50398D0FDFA6}" presName="connTx" presStyleLbl="parChTrans1D2" presStyleIdx="1" presStyleCnt="4"/>
      <dgm:spPr/>
    </dgm:pt>
    <dgm:pt modelId="{54AC3FC2-4D6A-FF48-BC3A-783C1503BE70}" type="pres">
      <dgm:prSet presAssocID="{CE25B470-460F-D241-9A7C-D16271DFECA9}" presName="Name30" presStyleCnt="0"/>
      <dgm:spPr/>
    </dgm:pt>
    <dgm:pt modelId="{077E23AD-3913-8D4B-A9AC-8129343C7C95}" type="pres">
      <dgm:prSet presAssocID="{CE25B470-460F-D241-9A7C-D16271DFECA9}" presName="level2Shape" presStyleLbl="node2" presStyleIdx="1" presStyleCnt="4" custScaleX="110327" custLinFactNeighborX="62029" custLinFactNeighborY="-31377"/>
      <dgm:spPr/>
    </dgm:pt>
    <dgm:pt modelId="{A90E8B8A-1EFB-F74F-AA5B-83779E348A74}" type="pres">
      <dgm:prSet presAssocID="{CE25B470-460F-D241-9A7C-D16271DFECA9}" presName="hierChild3" presStyleCnt="0"/>
      <dgm:spPr/>
    </dgm:pt>
    <dgm:pt modelId="{F1029B3E-2E5B-9146-A239-29F23D4F6D7D}" type="pres">
      <dgm:prSet presAssocID="{7A68077B-8161-364D-9282-3CED12940079}" presName="Name25" presStyleLbl="parChTrans1D2" presStyleIdx="2" presStyleCnt="4"/>
      <dgm:spPr/>
    </dgm:pt>
    <dgm:pt modelId="{240844A7-50E2-4040-B435-6BEE36AEA21B}" type="pres">
      <dgm:prSet presAssocID="{7A68077B-8161-364D-9282-3CED12940079}" presName="connTx" presStyleLbl="parChTrans1D2" presStyleIdx="2" presStyleCnt="4"/>
      <dgm:spPr/>
    </dgm:pt>
    <dgm:pt modelId="{4578C892-120A-F049-82BB-82903DF22767}" type="pres">
      <dgm:prSet presAssocID="{5BF87DA5-A583-B746-9334-52BD41F8C08B}" presName="Name30" presStyleCnt="0"/>
      <dgm:spPr/>
    </dgm:pt>
    <dgm:pt modelId="{54264C8E-1745-BD49-9027-6AFC1FCE5D62}" type="pres">
      <dgm:prSet presAssocID="{5BF87DA5-A583-B746-9334-52BD41F8C08B}" presName="level2Shape" presStyleLbl="node2" presStyleIdx="2" presStyleCnt="4" custScaleX="110327" custLinFactNeighborX="60115" custLinFactNeighborY="-12525"/>
      <dgm:spPr/>
    </dgm:pt>
    <dgm:pt modelId="{5A1823D0-CE8A-0543-A9C2-A5C1702462C1}" type="pres">
      <dgm:prSet presAssocID="{5BF87DA5-A583-B746-9334-52BD41F8C08B}" presName="hierChild3" presStyleCnt="0"/>
      <dgm:spPr/>
    </dgm:pt>
    <dgm:pt modelId="{A948088C-AC29-964E-A2D3-B1D620748722}" type="pres">
      <dgm:prSet presAssocID="{7210C137-4AA3-604A-BFB5-1CCBEAA4CD06}" presName="Name25" presStyleLbl="parChTrans1D2" presStyleIdx="3" presStyleCnt="4"/>
      <dgm:spPr/>
    </dgm:pt>
    <dgm:pt modelId="{20D11E40-0717-D54B-A9FB-CA06CCF31EB6}" type="pres">
      <dgm:prSet presAssocID="{7210C137-4AA3-604A-BFB5-1CCBEAA4CD06}" presName="connTx" presStyleLbl="parChTrans1D2" presStyleIdx="3" presStyleCnt="4"/>
      <dgm:spPr/>
    </dgm:pt>
    <dgm:pt modelId="{3FBF1FD1-5277-7C41-A17A-4386A739C57C}" type="pres">
      <dgm:prSet presAssocID="{A91B20D6-4D46-F04F-A2FD-49A01C0945FA}" presName="Name30" presStyleCnt="0"/>
      <dgm:spPr/>
    </dgm:pt>
    <dgm:pt modelId="{E057A0B5-2BBF-2343-BB9C-1E0BDF48BAAF}" type="pres">
      <dgm:prSet presAssocID="{A91B20D6-4D46-F04F-A2FD-49A01C0945FA}" presName="level2Shape" presStyleLbl="node2" presStyleIdx="3" presStyleCnt="4" custScaleX="110327" custLinFactNeighborX="60115" custLinFactNeighborY="-9141"/>
      <dgm:spPr/>
    </dgm:pt>
    <dgm:pt modelId="{69D3C60C-6CFD-0143-B07C-E9842D156829}" type="pres">
      <dgm:prSet presAssocID="{A91B20D6-4D46-F04F-A2FD-49A01C0945FA}" presName="hierChild3" presStyleCnt="0"/>
      <dgm:spPr/>
    </dgm:pt>
    <dgm:pt modelId="{72979ED4-AF76-ED4B-A075-64255C748884}" type="pres">
      <dgm:prSet presAssocID="{9CA2D36A-1C3A-FE46-A34C-F774D11C70D2}" presName="bgShapesFlow" presStyleCnt="0"/>
      <dgm:spPr/>
    </dgm:pt>
    <dgm:pt modelId="{4209A062-A3D2-0945-BAB4-FD7ACFF47255}" type="pres">
      <dgm:prSet presAssocID="{B2896081-BF8B-5A48-83F8-57986861248C}" presName="rectComp" presStyleCnt="0"/>
      <dgm:spPr/>
    </dgm:pt>
    <dgm:pt modelId="{89F7DFB4-8433-CE43-BB67-3DA3C9E9AB3D}" type="pres">
      <dgm:prSet presAssocID="{B2896081-BF8B-5A48-83F8-57986861248C}" presName="bgRect" presStyleLbl="bgShp" presStyleIdx="0" presStyleCnt="3" custScaleX="2000000"/>
      <dgm:spPr/>
    </dgm:pt>
    <dgm:pt modelId="{080DC153-5E36-B145-8D61-5C3CF9A9D831}" type="pres">
      <dgm:prSet presAssocID="{B2896081-BF8B-5A48-83F8-57986861248C}" presName="bgRectTx" presStyleLbl="bgShp" presStyleIdx="0" presStyleCnt="3">
        <dgm:presLayoutVars>
          <dgm:bulletEnabled val="1"/>
        </dgm:presLayoutVars>
      </dgm:prSet>
      <dgm:spPr/>
    </dgm:pt>
    <dgm:pt modelId="{C49F2C32-BD78-A748-A913-CA1BA99F084A}" type="pres">
      <dgm:prSet presAssocID="{B2896081-BF8B-5A48-83F8-57986861248C}" presName="spComp" presStyleCnt="0"/>
      <dgm:spPr/>
    </dgm:pt>
    <dgm:pt modelId="{91D56C24-2843-8A48-A036-C37BAE6C5BF0}" type="pres">
      <dgm:prSet presAssocID="{B2896081-BF8B-5A48-83F8-57986861248C}" presName="hSp" presStyleCnt="0"/>
      <dgm:spPr/>
    </dgm:pt>
    <dgm:pt modelId="{5445030D-9B10-1E47-822A-A85ABA790F64}" type="pres">
      <dgm:prSet presAssocID="{152CA0F2-2F9B-2142-BF21-A1DB42768462}" presName="rectComp" presStyleCnt="0"/>
      <dgm:spPr/>
    </dgm:pt>
    <dgm:pt modelId="{5C38F769-C50C-734F-8A22-F5301E09A6E6}" type="pres">
      <dgm:prSet presAssocID="{152CA0F2-2F9B-2142-BF21-A1DB42768462}" presName="bgRect" presStyleLbl="bgShp" presStyleIdx="1" presStyleCnt="3" custScaleX="2000000"/>
      <dgm:spPr/>
    </dgm:pt>
    <dgm:pt modelId="{CD77D610-241A-0B48-92EE-D3B001FCBF29}" type="pres">
      <dgm:prSet presAssocID="{152CA0F2-2F9B-2142-BF21-A1DB42768462}" presName="bgRectTx" presStyleLbl="bgShp" presStyleIdx="1" presStyleCnt="3">
        <dgm:presLayoutVars>
          <dgm:bulletEnabled val="1"/>
        </dgm:presLayoutVars>
      </dgm:prSet>
      <dgm:spPr/>
    </dgm:pt>
    <dgm:pt modelId="{F2820054-B67C-F24B-ACEB-0921BF42D245}" type="pres">
      <dgm:prSet presAssocID="{152CA0F2-2F9B-2142-BF21-A1DB42768462}" presName="spComp" presStyleCnt="0"/>
      <dgm:spPr/>
    </dgm:pt>
    <dgm:pt modelId="{93D01DEF-C86C-7F40-BEEB-9C3B0495A115}" type="pres">
      <dgm:prSet presAssocID="{152CA0F2-2F9B-2142-BF21-A1DB42768462}" presName="hSp" presStyleCnt="0"/>
      <dgm:spPr/>
    </dgm:pt>
    <dgm:pt modelId="{935E916A-53E3-8E4E-8ECE-627C814441FE}" type="pres">
      <dgm:prSet presAssocID="{1B6E2FA8-F66E-D84C-95B9-AA989D5865E9}" presName="rectComp" presStyleCnt="0"/>
      <dgm:spPr/>
    </dgm:pt>
    <dgm:pt modelId="{66C0BDE2-66E1-BA43-9D0D-C26402240138}" type="pres">
      <dgm:prSet presAssocID="{1B6E2FA8-F66E-D84C-95B9-AA989D5865E9}" presName="bgRect" presStyleLbl="bgShp" presStyleIdx="2" presStyleCnt="3" custScaleX="2000000"/>
      <dgm:spPr/>
    </dgm:pt>
    <dgm:pt modelId="{685B82B9-2A31-1146-BB7F-844C7308B9E7}" type="pres">
      <dgm:prSet presAssocID="{1B6E2FA8-F66E-D84C-95B9-AA989D5865E9}" presName="bgRectTx" presStyleLbl="bgShp" presStyleIdx="2" presStyleCnt="3">
        <dgm:presLayoutVars>
          <dgm:bulletEnabled val="1"/>
        </dgm:presLayoutVars>
      </dgm:prSet>
      <dgm:spPr/>
    </dgm:pt>
  </dgm:ptLst>
  <dgm:cxnLst>
    <dgm:cxn modelId="{70062F11-B4E9-1443-8F66-82F4042137BA}" type="presOf" srcId="{B2896081-BF8B-5A48-83F8-57986861248C}" destId="{89F7DFB4-8433-CE43-BB67-3DA3C9E9AB3D}" srcOrd="0" destOrd="0" presId="urn:microsoft.com/office/officeart/2005/8/layout/hierarchy5"/>
    <dgm:cxn modelId="{655A5D14-7298-8848-BA46-D5F1DCBE4016}" type="presOf" srcId="{A8E9AFC3-CF80-454F-A463-D88D3C264487}" destId="{399029BC-B859-324C-8DDE-5E2CC21A7118}" srcOrd="0" destOrd="0" presId="urn:microsoft.com/office/officeart/2005/8/layout/hierarchy5"/>
    <dgm:cxn modelId="{D776231A-3377-2C44-AB22-715FCB24AEF1}" srcId="{A5C51648-D0F8-6448-8F3F-19F619009976}" destId="{A91B20D6-4D46-F04F-A2FD-49A01C0945FA}" srcOrd="3" destOrd="0" parTransId="{7210C137-4AA3-604A-BFB5-1CCBEAA4CD06}" sibTransId="{E6029BCC-C8F8-BC40-B07F-86A783A04BF2}"/>
    <dgm:cxn modelId="{FDB25528-E295-8247-A185-E2AD1AACE31A}" srcId="{A5C51648-D0F8-6448-8F3F-19F619009976}" destId="{5BF87DA5-A583-B746-9334-52BD41F8C08B}" srcOrd="2" destOrd="0" parTransId="{7A68077B-8161-364D-9282-3CED12940079}" sibTransId="{0D81DA51-29D1-E449-81DC-86143A15D68A}"/>
    <dgm:cxn modelId="{C262442F-C563-8844-9900-33ABBE24CAEB}" type="presOf" srcId="{CE25B470-460F-D241-9A7C-D16271DFECA9}" destId="{077E23AD-3913-8D4B-A9AC-8129343C7C95}" srcOrd="0" destOrd="0" presId="urn:microsoft.com/office/officeart/2005/8/layout/hierarchy5"/>
    <dgm:cxn modelId="{8FBBAB37-808D-3646-B8D5-31CD0D9E8206}" type="presOf" srcId="{7210C137-4AA3-604A-BFB5-1CCBEAA4CD06}" destId="{20D11E40-0717-D54B-A9FB-CA06CCF31EB6}" srcOrd="1" destOrd="0" presId="urn:microsoft.com/office/officeart/2005/8/layout/hierarchy5"/>
    <dgm:cxn modelId="{C49DB937-BB88-1B42-8722-2257BC769947}" type="presOf" srcId="{152CA0F2-2F9B-2142-BF21-A1DB42768462}" destId="{CD77D610-241A-0B48-92EE-D3B001FCBF29}" srcOrd="1" destOrd="0" presId="urn:microsoft.com/office/officeart/2005/8/layout/hierarchy5"/>
    <dgm:cxn modelId="{44045B3F-C191-FF42-8B06-E734418B7D6F}" type="presOf" srcId="{FC6B4411-7D99-E340-B3E3-84796DC45A35}" destId="{26109FB4-C269-8C48-8EDB-70989A11B75B}" srcOrd="0" destOrd="0" presId="urn:microsoft.com/office/officeart/2005/8/layout/hierarchy5"/>
    <dgm:cxn modelId="{F8546C42-2E2D-5C45-985C-7BC3BD920504}" type="presOf" srcId="{7A68077B-8161-364D-9282-3CED12940079}" destId="{240844A7-50E2-4040-B435-6BEE36AEA21B}" srcOrd="1" destOrd="0" presId="urn:microsoft.com/office/officeart/2005/8/layout/hierarchy5"/>
    <dgm:cxn modelId="{D128D748-9FD4-804C-8938-138F9DF6FCD1}" srcId="{AD601C3C-AAFC-244E-9C82-A67C08EFE570}" destId="{F0BC0394-F1C2-DB44-9CB1-CC46B7474D7D}" srcOrd="0" destOrd="0" parTransId="{A8E9AFC3-CF80-454F-A463-D88D3C264487}" sibTransId="{85F2FA3B-CF6B-9241-AD9F-A6F533380345}"/>
    <dgm:cxn modelId="{41055A5E-2F71-F542-9F9C-C8B81ED5B045}" srcId="{9CA2D36A-1C3A-FE46-A34C-F774D11C70D2}" destId="{A5C51648-D0F8-6448-8F3F-19F619009976}" srcOrd="0" destOrd="0" parTransId="{823218FA-B960-594B-B5FE-39A8B6CD51AF}" sibTransId="{640A7723-3A01-1C47-88A8-561AE7C41826}"/>
    <dgm:cxn modelId="{A928B26D-11F0-6A42-A22E-353332820365}" srcId="{A5C51648-D0F8-6448-8F3F-19F619009976}" destId="{AD601C3C-AAFC-244E-9C82-A67C08EFE570}" srcOrd="0" destOrd="0" parTransId="{FC6B4411-7D99-E340-B3E3-84796DC45A35}" sibTransId="{BD41D690-ADE6-E24F-A7FD-3B7BCA59016B}"/>
    <dgm:cxn modelId="{5336ED7D-2152-3D42-9C16-FAEAD75129BA}" type="presOf" srcId="{A8E9AFC3-CF80-454F-A463-D88D3C264487}" destId="{980AA530-A52A-5647-8FAB-2410247113E3}" srcOrd="1" destOrd="0" presId="urn:microsoft.com/office/officeart/2005/8/layout/hierarchy5"/>
    <dgm:cxn modelId="{3AAFBA85-F323-A647-9CE8-4D0106D073E0}" type="presOf" srcId="{AD601C3C-AAFC-244E-9C82-A67C08EFE570}" destId="{350D2DB5-8530-8648-9309-5B94FA195DD8}" srcOrd="0" destOrd="0" presId="urn:microsoft.com/office/officeart/2005/8/layout/hierarchy5"/>
    <dgm:cxn modelId="{30B52A94-629A-3648-84E1-C0C57DD0DFA8}" type="presOf" srcId="{7210C137-4AA3-604A-BFB5-1CCBEAA4CD06}" destId="{A948088C-AC29-964E-A2D3-B1D620748722}" srcOrd="0" destOrd="0" presId="urn:microsoft.com/office/officeart/2005/8/layout/hierarchy5"/>
    <dgm:cxn modelId="{D81B51A2-6978-1F44-BC2C-53AF26FF14FF}" type="presOf" srcId="{5BF87DA5-A583-B746-9334-52BD41F8C08B}" destId="{54264C8E-1745-BD49-9027-6AFC1FCE5D62}" srcOrd="0" destOrd="0" presId="urn:microsoft.com/office/officeart/2005/8/layout/hierarchy5"/>
    <dgm:cxn modelId="{3EA451A4-F7A5-AD46-83EC-EB9D43CB34D6}" type="presOf" srcId="{A91B20D6-4D46-F04F-A2FD-49A01C0945FA}" destId="{E057A0B5-2BBF-2343-BB9C-1E0BDF48BAAF}" srcOrd="0" destOrd="0" presId="urn:microsoft.com/office/officeart/2005/8/layout/hierarchy5"/>
    <dgm:cxn modelId="{5CD1E3AD-2FA3-2646-8306-F15642078559}" srcId="{9CA2D36A-1C3A-FE46-A34C-F774D11C70D2}" destId="{B2896081-BF8B-5A48-83F8-57986861248C}" srcOrd="1" destOrd="0" parTransId="{C0721BF0-5315-D149-ABCE-9881021EA53D}" sibTransId="{AC8297DF-78BF-4A46-814E-A383D158371E}"/>
    <dgm:cxn modelId="{45B8EDAF-099F-6948-A7F6-380BEF2CC2DD}" type="presOf" srcId="{7A68077B-8161-364D-9282-3CED12940079}" destId="{F1029B3E-2E5B-9146-A239-29F23D4F6D7D}" srcOrd="0" destOrd="0" presId="urn:microsoft.com/office/officeart/2005/8/layout/hierarchy5"/>
    <dgm:cxn modelId="{EA14F3AF-3E8B-D842-BE2E-2D3754394023}" srcId="{A5C51648-D0F8-6448-8F3F-19F619009976}" destId="{CE25B470-460F-D241-9A7C-D16271DFECA9}" srcOrd="1" destOrd="0" parTransId="{ED66F9D9-8F0D-5943-9735-50398D0FDFA6}" sibTransId="{BE25B49A-40D4-6D4E-833D-56120D91C3B5}"/>
    <dgm:cxn modelId="{9D3629B1-09BD-EB4F-80C3-5D925555D4C0}" type="presOf" srcId="{F0BC0394-F1C2-DB44-9CB1-CC46B7474D7D}" destId="{F2741A5E-C394-5B42-99B1-91245EF9D389}" srcOrd="0" destOrd="0" presId="urn:microsoft.com/office/officeart/2005/8/layout/hierarchy5"/>
    <dgm:cxn modelId="{F20905B2-E76D-2548-AF21-47C396C7D03A}" type="presOf" srcId="{ED66F9D9-8F0D-5943-9735-50398D0FDFA6}" destId="{AB176F69-78CA-5A47-B946-7200AA0381A5}" srcOrd="0" destOrd="0" presId="urn:microsoft.com/office/officeart/2005/8/layout/hierarchy5"/>
    <dgm:cxn modelId="{44620BB4-562A-8B41-931B-A5C385C4B777}" srcId="{9CA2D36A-1C3A-FE46-A34C-F774D11C70D2}" destId="{152CA0F2-2F9B-2142-BF21-A1DB42768462}" srcOrd="2" destOrd="0" parTransId="{EE34D118-8AC2-5840-889F-2EEE28C1CC1C}" sibTransId="{4A2A988D-DA48-2B48-A15B-E0B1DD575C0E}"/>
    <dgm:cxn modelId="{1DCD48BC-29A8-3044-BC15-FEAF0DEAA719}" type="presOf" srcId="{FC6B4411-7D99-E340-B3E3-84796DC45A35}" destId="{DF1F77CC-2A35-BC48-A021-592D28ABDF48}" srcOrd="1" destOrd="0" presId="urn:microsoft.com/office/officeart/2005/8/layout/hierarchy5"/>
    <dgm:cxn modelId="{249A20BD-005D-9F4B-AD89-514E596CCC3A}" type="presOf" srcId="{A5C51648-D0F8-6448-8F3F-19F619009976}" destId="{409C4588-A4F7-C142-8756-37602A99DA82}" srcOrd="0" destOrd="0" presId="urn:microsoft.com/office/officeart/2005/8/layout/hierarchy5"/>
    <dgm:cxn modelId="{8268AEC4-55D5-DA4F-982B-C1F3A4EDD54A}" type="presOf" srcId="{ED66F9D9-8F0D-5943-9735-50398D0FDFA6}" destId="{62A11A30-D87E-B942-8FE4-47A8806C4EFF}" srcOrd="1" destOrd="0" presId="urn:microsoft.com/office/officeart/2005/8/layout/hierarchy5"/>
    <dgm:cxn modelId="{6722AFCC-3D82-3D44-9A9C-61A6B6DCE48B}" srcId="{9CA2D36A-1C3A-FE46-A34C-F774D11C70D2}" destId="{1B6E2FA8-F66E-D84C-95B9-AA989D5865E9}" srcOrd="3" destOrd="0" parTransId="{4F427EFB-0999-6B40-AB82-8AECB65FD70C}" sibTransId="{98F7DB15-C882-1849-ACC3-0808C07E1F31}"/>
    <dgm:cxn modelId="{FC42AACF-36B4-8D45-9B1B-02BC55D0EF40}" type="presOf" srcId="{152CA0F2-2F9B-2142-BF21-A1DB42768462}" destId="{5C38F769-C50C-734F-8A22-F5301E09A6E6}" srcOrd="0" destOrd="0" presId="urn:microsoft.com/office/officeart/2005/8/layout/hierarchy5"/>
    <dgm:cxn modelId="{B004C0D2-5823-8E49-AE96-B85F91A4139A}" type="presOf" srcId="{B2896081-BF8B-5A48-83F8-57986861248C}" destId="{080DC153-5E36-B145-8D61-5C3CF9A9D831}" srcOrd="1" destOrd="0" presId="urn:microsoft.com/office/officeart/2005/8/layout/hierarchy5"/>
    <dgm:cxn modelId="{C5929FD6-5FE5-B44F-9AC2-B1CA7DECC7B2}" type="presOf" srcId="{1B6E2FA8-F66E-D84C-95B9-AA989D5865E9}" destId="{685B82B9-2A31-1146-BB7F-844C7308B9E7}" srcOrd="1" destOrd="0" presId="urn:microsoft.com/office/officeart/2005/8/layout/hierarchy5"/>
    <dgm:cxn modelId="{AFE952F5-9F2E-6146-A81A-57615E310841}" type="presOf" srcId="{9CA2D36A-1C3A-FE46-A34C-F774D11C70D2}" destId="{8E54A45C-BB01-984C-9067-CD0D236B7068}" srcOrd="0" destOrd="0" presId="urn:microsoft.com/office/officeart/2005/8/layout/hierarchy5"/>
    <dgm:cxn modelId="{80BAC9F9-CF09-E641-8FCA-9560A3ABD867}" type="presOf" srcId="{1B6E2FA8-F66E-D84C-95B9-AA989D5865E9}" destId="{66C0BDE2-66E1-BA43-9D0D-C26402240138}" srcOrd="0" destOrd="0" presId="urn:microsoft.com/office/officeart/2005/8/layout/hierarchy5"/>
    <dgm:cxn modelId="{6AFE930C-F5D8-E14A-A84F-655A02090EA1}" type="presParOf" srcId="{8E54A45C-BB01-984C-9067-CD0D236B7068}" destId="{EDD2963A-3119-684B-BC12-40567DEAEF43}" srcOrd="0" destOrd="0" presId="urn:microsoft.com/office/officeart/2005/8/layout/hierarchy5"/>
    <dgm:cxn modelId="{BAF577DC-8FF5-464F-8D4B-FC10FA6F7A8E}" type="presParOf" srcId="{EDD2963A-3119-684B-BC12-40567DEAEF43}" destId="{BD981B75-F9B7-374F-8716-D03211BF8FF6}" srcOrd="0" destOrd="0" presId="urn:microsoft.com/office/officeart/2005/8/layout/hierarchy5"/>
    <dgm:cxn modelId="{5F2C57CF-1401-1D41-AD8B-23F84C85C431}" type="presParOf" srcId="{EDD2963A-3119-684B-BC12-40567DEAEF43}" destId="{C27BB18E-6BC3-CB48-8968-8E3581056B3F}" srcOrd="1" destOrd="0" presId="urn:microsoft.com/office/officeart/2005/8/layout/hierarchy5"/>
    <dgm:cxn modelId="{9B1C48C3-E98F-1044-B165-43B019D11368}" type="presParOf" srcId="{C27BB18E-6BC3-CB48-8968-8E3581056B3F}" destId="{B37CC279-B54B-A14B-91B5-441B38E38F2D}" srcOrd="0" destOrd="0" presId="urn:microsoft.com/office/officeart/2005/8/layout/hierarchy5"/>
    <dgm:cxn modelId="{06D5C925-305E-0B4F-8450-5C3272F3D53F}" type="presParOf" srcId="{B37CC279-B54B-A14B-91B5-441B38E38F2D}" destId="{409C4588-A4F7-C142-8756-37602A99DA82}" srcOrd="0" destOrd="0" presId="urn:microsoft.com/office/officeart/2005/8/layout/hierarchy5"/>
    <dgm:cxn modelId="{8FA6BD2B-7D05-484C-BBF3-F3026A81E12C}" type="presParOf" srcId="{B37CC279-B54B-A14B-91B5-441B38E38F2D}" destId="{4E7A3FC6-7AE2-A445-B2FA-97EE52370507}" srcOrd="1" destOrd="0" presId="urn:microsoft.com/office/officeart/2005/8/layout/hierarchy5"/>
    <dgm:cxn modelId="{46FB8B50-FAF6-3E43-A097-6576EA366955}" type="presParOf" srcId="{4E7A3FC6-7AE2-A445-B2FA-97EE52370507}" destId="{26109FB4-C269-8C48-8EDB-70989A11B75B}" srcOrd="0" destOrd="0" presId="urn:microsoft.com/office/officeart/2005/8/layout/hierarchy5"/>
    <dgm:cxn modelId="{42D3588D-4F70-1741-8A5D-9F3AD89ABDF7}" type="presParOf" srcId="{26109FB4-C269-8C48-8EDB-70989A11B75B}" destId="{DF1F77CC-2A35-BC48-A021-592D28ABDF48}" srcOrd="0" destOrd="0" presId="urn:microsoft.com/office/officeart/2005/8/layout/hierarchy5"/>
    <dgm:cxn modelId="{CF99D11E-E3BE-784E-93C3-E14AE53FFE2D}" type="presParOf" srcId="{4E7A3FC6-7AE2-A445-B2FA-97EE52370507}" destId="{B87A01DB-A168-394A-9C66-1E7B6E9AD06B}" srcOrd="1" destOrd="0" presId="urn:microsoft.com/office/officeart/2005/8/layout/hierarchy5"/>
    <dgm:cxn modelId="{948D6C61-6B19-1848-A740-2B25B18BF08C}" type="presParOf" srcId="{B87A01DB-A168-394A-9C66-1E7B6E9AD06B}" destId="{350D2DB5-8530-8648-9309-5B94FA195DD8}" srcOrd="0" destOrd="0" presId="urn:microsoft.com/office/officeart/2005/8/layout/hierarchy5"/>
    <dgm:cxn modelId="{97453E05-03B5-A043-8C6F-E941A09522C9}" type="presParOf" srcId="{B87A01DB-A168-394A-9C66-1E7B6E9AD06B}" destId="{A638D92E-3D89-2542-815A-43133CAFF2A2}" srcOrd="1" destOrd="0" presId="urn:microsoft.com/office/officeart/2005/8/layout/hierarchy5"/>
    <dgm:cxn modelId="{A182BFF9-DAC2-404A-B1D7-9425A77EBF9A}" type="presParOf" srcId="{A638D92E-3D89-2542-815A-43133CAFF2A2}" destId="{399029BC-B859-324C-8DDE-5E2CC21A7118}" srcOrd="0" destOrd="0" presId="urn:microsoft.com/office/officeart/2005/8/layout/hierarchy5"/>
    <dgm:cxn modelId="{278046E8-263E-AB4C-8031-2E46B80C26A4}" type="presParOf" srcId="{399029BC-B859-324C-8DDE-5E2CC21A7118}" destId="{980AA530-A52A-5647-8FAB-2410247113E3}" srcOrd="0" destOrd="0" presId="urn:microsoft.com/office/officeart/2005/8/layout/hierarchy5"/>
    <dgm:cxn modelId="{4382AD5F-1D3C-4645-B79C-2FB6C4381318}" type="presParOf" srcId="{A638D92E-3D89-2542-815A-43133CAFF2A2}" destId="{D17B66A6-9B1F-F244-BCE6-3573B1ACED26}" srcOrd="1" destOrd="0" presId="urn:microsoft.com/office/officeart/2005/8/layout/hierarchy5"/>
    <dgm:cxn modelId="{465FDBCA-BB5B-CF4B-AFC3-B9C6F1D1AD78}" type="presParOf" srcId="{D17B66A6-9B1F-F244-BCE6-3573B1ACED26}" destId="{F2741A5E-C394-5B42-99B1-91245EF9D389}" srcOrd="0" destOrd="0" presId="urn:microsoft.com/office/officeart/2005/8/layout/hierarchy5"/>
    <dgm:cxn modelId="{49F1E399-2114-DD48-8E02-5D89AE124749}" type="presParOf" srcId="{D17B66A6-9B1F-F244-BCE6-3573B1ACED26}" destId="{AEFA40C5-7E9A-D84D-9BEA-F5D0F89A4C2F}" srcOrd="1" destOrd="0" presId="urn:microsoft.com/office/officeart/2005/8/layout/hierarchy5"/>
    <dgm:cxn modelId="{CBCFF3FC-668F-E449-BB4D-EC208F4CF2E2}" type="presParOf" srcId="{4E7A3FC6-7AE2-A445-B2FA-97EE52370507}" destId="{AB176F69-78CA-5A47-B946-7200AA0381A5}" srcOrd="2" destOrd="0" presId="urn:microsoft.com/office/officeart/2005/8/layout/hierarchy5"/>
    <dgm:cxn modelId="{A7F4F26D-7E36-5147-95CE-BEB4CAB933BD}" type="presParOf" srcId="{AB176F69-78CA-5A47-B946-7200AA0381A5}" destId="{62A11A30-D87E-B942-8FE4-47A8806C4EFF}" srcOrd="0" destOrd="0" presId="urn:microsoft.com/office/officeart/2005/8/layout/hierarchy5"/>
    <dgm:cxn modelId="{43CA3717-95BA-854B-80A8-3B075976118E}" type="presParOf" srcId="{4E7A3FC6-7AE2-A445-B2FA-97EE52370507}" destId="{54AC3FC2-4D6A-FF48-BC3A-783C1503BE70}" srcOrd="3" destOrd="0" presId="urn:microsoft.com/office/officeart/2005/8/layout/hierarchy5"/>
    <dgm:cxn modelId="{EEEE2126-E5C6-4C4C-8116-997818AC80CD}" type="presParOf" srcId="{54AC3FC2-4D6A-FF48-BC3A-783C1503BE70}" destId="{077E23AD-3913-8D4B-A9AC-8129343C7C95}" srcOrd="0" destOrd="0" presId="urn:microsoft.com/office/officeart/2005/8/layout/hierarchy5"/>
    <dgm:cxn modelId="{1E1B3229-B44A-674A-89D7-AB08A5176EC5}" type="presParOf" srcId="{54AC3FC2-4D6A-FF48-BC3A-783C1503BE70}" destId="{A90E8B8A-1EFB-F74F-AA5B-83779E348A74}" srcOrd="1" destOrd="0" presId="urn:microsoft.com/office/officeart/2005/8/layout/hierarchy5"/>
    <dgm:cxn modelId="{5A44CB5B-D24C-FA4C-BF37-0A1890237D3C}" type="presParOf" srcId="{4E7A3FC6-7AE2-A445-B2FA-97EE52370507}" destId="{F1029B3E-2E5B-9146-A239-29F23D4F6D7D}" srcOrd="4" destOrd="0" presId="urn:microsoft.com/office/officeart/2005/8/layout/hierarchy5"/>
    <dgm:cxn modelId="{16C26D3A-714F-7A4A-9785-2A0ABB431BBA}" type="presParOf" srcId="{F1029B3E-2E5B-9146-A239-29F23D4F6D7D}" destId="{240844A7-50E2-4040-B435-6BEE36AEA21B}" srcOrd="0" destOrd="0" presId="urn:microsoft.com/office/officeart/2005/8/layout/hierarchy5"/>
    <dgm:cxn modelId="{CF1CEF4B-DAFF-8747-9FD7-FF80A3610DFA}" type="presParOf" srcId="{4E7A3FC6-7AE2-A445-B2FA-97EE52370507}" destId="{4578C892-120A-F049-82BB-82903DF22767}" srcOrd="5" destOrd="0" presId="urn:microsoft.com/office/officeart/2005/8/layout/hierarchy5"/>
    <dgm:cxn modelId="{60E45215-EA64-EB4D-85F4-CC5E65E1C0A9}" type="presParOf" srcId="{4578C892-120A-F049-82BB-82903DF22767}" destId="{54264C8E-1745-BD49-9027-6AFC1FCE5D62}" srcOrd="0" destOrd="0" presId="urn:microsoft.com/office/officeart/2005/8/layout/hierarchy5"/>
    <dgm:cxn modelId="{6571DF62-253E-4845-A8DB-3C6ED59A2EF1}" type="presParOf" srcId="{4578C892-120A-F049-82BB-82903DF22767}" destId="{5A1823D0-CE8A-0543-A9C2-A5C1702462C1}" srcOrd="1" destOrd="0" presId="urn:microsoft.com/office/officeart/2005/8/layout/hierarchy5"/>
    <dgm:cxn modelId="{0CACE2F0-2D42-004A-B4A5-8AA5EEABB553}" type="presParOf" srcId="{4E7A3FC6-7AE2-A445-B2FA-97EE52370507}" destId="{A948088C-AC29-964E-A2D3-B1D620748722}" srcOrd="6" destOrd="0" presId="urn:microsoft.com/office/officeart/2005/8/layout/hierarchy5"/>
    <dgm:cxn modelId="{CB32B566-CB2C-9E45-BCA8-20B69D8D6AC9}" type="presParOf" srcId="{A948088C-AC29-964E-A2D3-B1D620748722}" destId="{20D11E40-0717-D54B-A9FB-CA06CCF31EB6}" srcOrd="0" destOrd="0" presId="urn:microsoft.com/office/officeart/2005/8/layout/hierarchy5"/>
    <dgm:cxn modelId="{AC508C84-CDC8-A746-BA92-7049D462C343}" type="presParOf" srcId="{4E7A3FC6-7AE2-A445-B2FA-97EE52370507}" destId="{3FBF1FD1-5277-7C41-A17A-4386A739C57C}" srcOrd="7" destOrd="0" presId="urn:microsoft.com/office/officeart/2005/8/layout/hierarchy5"/>
    <dgm:cxn modelId="{3451D708-F2C7-ED46-97CE-A7B7E41C02C9}" type="presParOf" srcId="{3FBF1FD1-5277-7C41-A17A-4386A739C57C}" destId="{E057A0B5-2BBF-2343-BB9C-1E0BDF48BAAF}" srcOrd="0" destOrd="0" presId="urn:microsoft.com/office/officeart/2005/8/layout/hierarchy5"/>
    <dgm:cxn modelId="{9F34C9FB-393A-974A-A93D-A088EF9256B5}" type="presParOf" srcId="{3FBF1FD1-5277-7C41-A17A-4386A739C57C}" destId="{69D3C60C-6CFD-0143-B07C-E9842D156829}" srcOrd="1" destOrd="0" presId="urn:microsoft.com/office/officeart/2005/8/layout/hierarchy5"/>
    <dgm:cxn modelId="{EC71EBDF-DA8E-9146-9F88-97CB5D48BFF1}" type="presParOf" srcId="{8E54A45C-BB01-984C-9067-CD0D236B7068}" destId="{72979ED4-AF76-ED4B-A075-64255C748884}" srcOrd="1" destOrd="0" presId="urn:microsoft.com/office/officeart/2005/8/layout/hierarchy5"/>
    <dgm:cxn modelId="{CADDA90E-F387-F043-B2DC-A2AA20AF75D7}" type="presParOf" srcId="{72979ED4-AF76-ED4B-A075-64255C748884}" destId="{4209A062-A3D2-0945-BAB4-FD7ACFF47255}" srcOrd="0" destOrd="0" presId="urn:microsoft.com/office/officeart/2005/8/layout/hierarchy5"/>
    <dgm:cxn modelId="{34C9C858-EABD-7148-A85A-8EEF37898E75}" type="presParOf" srcId="{4209A062-A3D2-0945-BAB4-FD7ACFF47255}" destId="{89F7DFB4-8433-CE43-BB67-3DA3C9E9AB3D}" srcOrd="0" destOrd="0" presId="urn:microsoft.com/office/officeart/2005/8/layout/hierarchy5"/>
    <dgm:cxn modelId="{3F033AD7-5905-9548-B067-3AE7EFF791AE}" type="presParOf" srcId="{4209A062-A3D2-0945-BAB4-FD7ACFF47255}" destId="{080DC153-5E36-B145-8D61-5C3CF9A9D831}" srcOrd="1" destOrd="0" presId="urn:microsoft.com/office/officeart/2005/8/layout/hierarchy5"/>
    <dgm:cxn modelId="{1671B563-1FC2-6345-A409-D855C123DB13}" type="presParOf" srcId="{72979ED4-AF76-ED4B-A075-64255C748884}" destId="{C49F2C32-BD78-A748-A913-CA1BA99F084A}" srcOrd="1" destOrd="0" presId="urn:microsoft.com/office/officeart/2005/8/layout/hierarchy5"/>
    <dgm:cxn modelId="{D51D4927-B553-4544-87B1-4EDAAACC58E7}" type="presParOf" srcId="{C49F2C32-BD78-A748-A913-CA1BA99F084A}" destId="{91D56C24-2843-8A48-A036-C37BAE6C5BF0}" srcOrd="0" destOrd="0" presId="urn:microsoft.com/office/officeart/2005/8/layout/hierarchy5"/>
    <dgm:cxn modelId="{FECBBA11-FC60-6F46-9649-3ED7158110D6}" type="presParOf" srcId="{72979ED4-AF76-ED4B-A075-64255C748884}" destId="{5445030D-9B10-1E47-822A-A85ABA790F64}" srcOrd="2" destOrd="0" presId="urn:microsoft.com/office/officeart/2005/8/layout/hierarchy5"/>
    <dgm:cxn modelId="{85FE6688-1F85-AB40-88F9-9947F0589A89}" type="presParOf" srcId="{5445030D-9B10-1E47-822A-A85ABA790F64}" destId="{5C38F769-C50C-734F-8A22-F5301E09A6E6}" srcOrd="0" destOrd="0" presId="urn:microsoft.com/office/officeart/2005/8/layout/hierarchy5"/>
    <dgm:cxn modelId="{1392E710-D88E-F14C-A86D-4E8B9F6371E6}" type="presParOf" srcId="{5445030D-9B10-1E47-822A-A85ABA790F64}" destId="{CD77D610-241A-0B48-92EE-D3B001FCBF29}" srcOrd="1" destOrd="0" presId="urn:microsoft.com/office/officeart/2005/8/layout/hierarchy5"/>
    <dgm:cxn modelId="{4F473730-3FEC-F347-BD1A-82618908F2FA}" type="presParOf" srcId="{72979ED4-AF76-ED4B-A075-64255C748884}" destId="{F2820054-B67C-F24B-ACEB-0921BF42D245}" srcOrd="3" destOrd="0" presId="urn:microsoft.com/office/officeart/2005/8/layout/hierarchy5"/>
    <dgm:cxn modelId="{7C06F881-98AB-644E-8AB5-9FE289D7EF43}" type="presParOf" srcId="{F2820054-B67C-F24B-ACEB-0921BF42D245}" destId="{93D01DEF-C86C-7F40-BEEB-9C3B0495A115}" srcOrd="0" destOrd="0" presId="urn:microsoft.com/office/officeart/2005/8/layout/hierarchy5"/>
    <dgm:cxn modelId="{582D2A52-48B8-234E-82A3-1297CEF44A0D}" type="presParOf" srcId="{72979ED4-AF76-ED4B-A075-64255C748884}" destId="{935E916A-53E3-8E4E-8ECE-627C814441FE}" srcOrd="4" destOrd="0" presId="urn:microsoft.com/office/officeart/2005/8/layout/hierarchy5"/>
    <dgm:cxn modelId="{401D42CA-E116-A244-8BBD-D72ECB0D1FFA}" type="presParOf" srcId="{935E916A-53E3-8E4E-8ECE-627C814441FE}" destId="{66C0BDE2-66E1-BA43-9D0D-C26402240138}" srcOrd="0" destOrd="0" presId="urn:microsoft.com/office/officeart/2005/8/layout/hierarchy5"/>
    <dgm:cxn modelId="{82A3BB79-4AAE-3944-8583-70B5A7153808}" type="presParOf" srcId="{935E916A-53E3-8E4E-8ECE-627C814441FE}" destId="{685B82B9-2A31-1146-BB7F-844C7308B9E7}" srcOrd="1" destOrd="0" presId="urn:microsoft.com/office/officeart/2005/8/layout/hierarchy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6C0BDE2-66E1-BA43-9D0D-C26402240138}">
      <dsp:nvSpPr>
        <dsp:cNvPr id="0" name=""/>
        <dsp:cNvSpPr/>
      </dsp:nvSpPr>
      <dsp:spPr>
        <a:xfrm>
          <a:off x="4558480" y="0"/>
          <a:ext cx="2030209" cy="446449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kern="1200" dirty="0">
              <a:latin typeface="BM DoHyeon OTF" panose="020B0600000101010101" pitchFamily="34" charset="-127"/>
              <a:ea typeface="BM DoHyeon OTF" panose="020B0600000101010101" pitchFamily="34" charset="-127"/>
            </a:rPr>
            <a:t>태양광 </a:t>
          </a:r>
          <a:endParaRPr lang="en-US" altLang="ko-KR" sz="2000" kern="1200" dirty="0">
            <a:latin typeface="BM DoHyeon OTF" panose="020B0600000101010101" pitchFamily="34" charset="-127"/>
            <a:ea typeface="BM DoHyeon OTF" panose="020B0600000101010101" pitchFamily="34" charset="-127"/>
          </a:endParaRPr>
        </a:p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kern="1200" dirty="0">
              <a:latin typeface="BM DoHyeon OTF" panose="020B0600000101010101" pitchFamily="34" charset="-127"/>
              <a:ea typeface="BM DoHyeon OTF" panose="020B0600000101010101" pitchFamily="34" charset="-127"/>
            </a:rPr>
            <a:t>발전량 예측</a:t>
          </a:r>
        </a:p>
      </dsp:txBody>
      <dsp:txXfrm>
        <a:off x="4558480" y="0"/>
        <a:ext cx="2030209" cy="1339348"/>
      </dsp:txXfrm>
    </dsp:sp>
    <dsp:sp modelId="{5C38F769-C50C-734F-8A22-F5301E09A6E6}">
      <dsp:nvSpPr>
        <dsp:cNvPr id="0" name=""/>
        <dsp:cNvSpPr/>
      </dsp:nvSpPr>
      <dsp:spPr>
        <a:xfrm>
          <a:off x="2279323" y="0"/>
          <a:ext cx="2030209" cy="446449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 latinLnBrk="1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kern="1200" dirty="0">
              <a:latin typeface="BM DoHyeon OTF" panose="020B0600000101010101" pitchFamily="34" charset="-127"/>
              <a:ea typeface="BM DoHyeon OTF" panose="020B0600000101010101" pitchFamily="34" charset="-127"/>
            </a:rPr>
            <a:t> </a:t>
          </a:r>
          <a:r>
            <a:rPr lang="ko-KR" altLang="en-US" sz="2000" kern="1200" dirty="0" err="1">
              <a:latin typeface="BM DoHyeon OTF" panose="020B0600000101010101" pitchFamily="34" charset="-127"/>
              <a:ea typeface="BM DoHyeon OTF" panose="020B0600000101010101" pitchFamily="34" charset="-127"/>
            </a:rPr>
            <a:t>머신러닝</a:t>
          </a:r>
          <a:r>
            <a:rPr lang="ko-KR" altLang="en-US" sz="2000" kern="1200" dirty="0">
              <a:latin typeface="BM DoHyeon OTF" panose="020B0600000101010101" pitchFamily="34" charset="-127"/>
              <a:ea typeface="BM DoHyeon OTF" panose="020B0600000101010101" pitchFamily="34" charset="-127"/>
            </a:rPr>
            <a:t>      회귀 모델학습</a:t>
          </a:r>
        </a:p>
      </dsp:txBody>
      <dsp:txXfrm>
        <a:off x="2279323" y="0"/>
        <a:ext cx="2030209" cy="1339348"/>
      </dsp:txXfrm>
    </dsp:sp>
    <dsp:sp modelId="{89F7DFB4-8433-CE43-BB67-3DA3C9E9AB3D}">
      <dsp:nvSpPr>
        <dsp:cNvPr id="0" name=""/>
        <dsp:cNvSpPr/>
      </dsp:nvSpPr>
      <dsp:spPr>
        <a:xfrm>
          <a:off x="165" y="0"/>
          <a:ext cx="2030209" cy="446449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kern="1200" dirty="0">
              <a:latin typeface="BM DoHyeon OTF" panose="020B0600000101010101" pitchFamily="34" charset="-127"/>
              <a:ea typeface="BM DoHyeon OTF" panose="020B0600000101010101" pitchFamily="34" charset="-127"/>
            </a:rPr>
            <a:t>태양광 발전량 데이터</a:t>
          </a:r>
        </a:p>
      </dsp:txBody>
      <dsp:txXfrm>
        <a:off x="165" y="0"/>
        <a:ext cx="2030209" cy="1339348"/>
      </dsp:txXfrm>
    </dsp:sp>
    <dsp:sp modelId="{409C4588-A4F7-C142-8756-37602A99DA82}">
      <dsp:nvSpPr>
        <dsp:cNvPr id="0" name=""/>
        <dsp:cNvSpPr/>
      </dsp:nvSpPr>
      <dsp:spPr>
        <a:xfrm>
          <a:off x="294845" y="2170608"/>
          <a:ext cx="1244739" cy="62236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000" kern="1200" dirty="0">
              <a:latin typeface="BM DoHyeon OTF" panose="020B0600000101010101" pitchFamily="34" charset="-127"/>
              <a:ea typeface="BM DoHyeon OTF" panose="020B0600000101010101" pitchFamily="34" charset="-127"/>
            </a:rPr>
            <a:t>DATA</a:t>
          </a:r>
          <a:endParaRPr lang="ko-KR" altLang="en-US" sz="2000" kern="1200" dirty="0">
            <a:latin typeface="BM DoHyeon OTF" panose="020B0600000101010101" pitchFamily="34" charset="-127"/>
            <a:ea typeface="BM DoHyeon OTF" panose="020B0600000101010101" pitchFamily="34" charset="-127"/>
          </a:endParaRPr>
        </a:p>
      </dsp:txBody>
      <dsp:txXfrm>
        <a:off x="313074" y="2188837"/>
        <a:ext cx="1208281" cy="585911"/>
      </dsp:txXfrm>
    </dsp:sp>
    <dsp:sp modelId="{26109FB4-C269-8C48-8EDB-70989A11B75B}">
      <dsp:nvSpPr>
        <dsp:cNvPr id="0" name=""/>
        <dsp:cNvSpPr/>
      </dsp:nvSpPr>
      <dsp:spPr>
        <a:xfrm rot="19106845">
          <a:off x="1350697" y="1971375"/>
          <a:ext cx="1501178" cy="25092"/>
        </a:xfrm>
        <a:custGeom>
          <a:avLst/>
          <a:gdLst/>
          <a:ahLst/>
          <a:cxnLst/>
          <a:rect l="0" t="0" r="0" b="0"/>
          <a:pathLst>
            <a:path>
              <a:moveTo>
                <a:pt x="0" y="12546"/>
              </a:moveTo>
              <a:lnTo>
                <a:pt x="1501178" y="12546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00" kern="1200">
            <a:latin typeface="BM DoHyeon OTF" panose="020B0600000101010101" pitchFamily="34" charset="-127"/>
            <a:ea typeface="BM DoHyeon OTF" panose="020B0600000101010101" pitchFamily="34" charset="-127"/>
          </a:endParaRPr>
        </a:p>
      </dsp:txBody>
      <dsp:txXfrm>
        <a:off x="2063757" y="1946392"/>
        <a:ext cx="75058" cy="75058"/>
      </dsp:txXfrm>
    </dsp:sp>
    <dsp:sp modelId="{350D2DB5-8530-8648-9309-5B94FA195DD8}">
      <dsp:nvSpPr>
        <dsp:cNvPr id="0" name=""/>
        <dsp:cNvSpPr/>
      </dsp:nvSpPr>
      <dsp:spPr>
        <a:xfrm>
          <a:off x="2662987" y="1174866"/>
          <a:ext cx="1293882" cy="62236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15" tIns="18415" rIns="18415" bIns="18415" numCol="1" spcCol="1270" anchor="ctr" anchorCtr="0">
          <a:noAutofit/>
        </a:bodyPr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900" kern="1200" dirty="0">
              <a:latin typeface="BM DoHyeon OTF" panose="020B0600000101010101" pitchFamily="34" charset="-127"/>
              <a:ea typeface="BM DoHyeon OTF" panose="020B0600000101010101" pitchFamily="34" charset="-127"/>
            </a:rPr>
            <a:t>M.L</a:t>
          </a:r>
          <a:endParaRPr lang="ko-KR" altLang="en-US" sz="2900" kern="1200" dirty="0">
            <a:latin typeface="BM DoHyeon OTF" panose="020B0600000101010101" pitchFamily="34" charset="-127"/>
            <a:ea typeface="BM DoHyeon OTF" panose="020B0600000101010101" pitchFamily="34" charset="-127"/>
          </a:endParaRPr>
        </a:p>
      </dsp:txBody>
      <dsp:txXfrm>
        <a:off x="2681216" y="1193095"/>
        <a:ext cx="1257424" cy="585911"/>
      </dsp:txXfrm>
    </dsp:sp>
    <dsp:sp modelId="{399029BC-B859-324C-8DDE-5E2CC21A7118}">
      <dsp:nvSpPr>
        <dsp:cNvPr id="0" name=""/>
        <dsp:cNvSpPr/>
      </dsp:nvSpPr>
      <dsp:spPr>
        <a:xfrm rot="2946345">
          <a:off x="3737697" y="1953261"/>
          <a:ext cx="1269333" cy="25092"/>
        </a:xfrm>
        <a:custGeom>
          <a:avLst/>
          <a:gdLst/>
          <a:ahLst/>
          <a:cxnLst/>
          <a:rect l="0" t="0" r="0" b="0"/>
          <a:pathLst>
            <a:path>
              <a:moveTo>
                <a:pt x="0" y="12546"/>
              </a:moveTo>
              <a:lnTo>
                <a:pt x="1269333" y="12546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00" kern="1200">
            <a:latin typeface="BM DoHyeon OTF" panose="020B0600000101010101" pitchFamily="34" charset="-127"/>
            <a:ea typeface="BM DoHyeon OTF" panose="020B0600000101010101" pitchFamily="34" charset="-127"/>
          </a:endParaRPr>
        </a:p>
      </dsp:txBody>
      <dsp:txXfrm>
        <a:off x="4340630" y="1934074"/>
        <a:ext cx="63466" cy="63466"/>
      </dsp:txXfrm>
    </dsp:sp>
    <dsp:sp modelId="{F2741A5E-C394-5B42-99B1-91245EF9D389}">
      <dsp:nvSpPr>
        <dsp:cNvPr id="0" name=""/>
        <dsp:cNvSpPr/>
      </dsp:nvSpPr>
      <dsp:spPr>
        <a:xfrm>
          <a:off x="4787858" y="1958112"/>
          <a:ext cx="1574956" cy="97490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000" kern="1200" dirty="0">
              <a:latin typeface="BM DoHyeon OTF" panose="020B0600000101010101" pitchFamily="34" charset="-127"/>
              <a:ea typeface="BM DoHyeon OTF" panose="020B0600000101010101" pitchFamily="34" charset="-127"/>
            </a:rPr>
            <a:t>NEW</a:t>
          </a:r>
        </a:p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000" kern="1200" dirty="0">
              <a:latin typeface="BM DoHyeon OTF" panose="020B0600000101010101" pitchFamily="34" charset="-127"/>
              <a:ea typeface="BM DoHyeon OTF" panose="020B0600000101010101" pitchFamily="34" charset="-127"/>
            </a:rPr>
            <a:t>DATA</a:t>
          </a:r>
          <a:endParaRPr lang="ko-KR" altLang="en-US" sz="2000" kern="1200" dirty="0">
            <a:latin typeface="BM DoHyeon OTF" panose="020B0600000101010101" pitchFamily="34" charset="-127"/>
            <a:ea typeface="BM DoHyeon OTF" panose="020B0600000101010101" pitchFamily="34" charset="-127"/>
          </a:endParaRPr>
        </a:p>
      </dsp:txBody>
      <dsp:txXfrm>
        <a:off x="4816412" y="1986666"/>
        <a:ext cx="1517848" cy="917797"/>
      </dsp:txXfrm>
    </dsp:sp>
    <dsp:sp modelId="{AB176F69-78CA-5A47-B946-7200AA0381A5}">
      <dsp:nvSpPr>
        <dsp:cNvPr id="0" name=""/>
        <dsp:cNvSpPr/>
      </dsp:nvSpPr>
      <dsp:spPr>
        <a:xfrm rot="21182669">
          <a:off x="1535508" y="2402161"/>
          <a:ext cx="1107943" cy="25092"/>
        </a:xfrm>
        <a:custGeom>
          <a:avLst/>
          <a:gdLst/>
          <a:ahLst/>
          <a:cxnLst/>
          <a:rect l="0" t="0" r="0" b="0"/>
          <a:pathLst>
            <a:path>
              <a:moveTo>
                <a:pt x="0" y="12546"/>
              </a:moveTo>
              <a:lnTo>
                <a:pt x="1107943" y="12546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2061781" y="2387009"/>
        <a:ext cx="55397" cy="55397"/>
      </dsp:txXfrm>
    </dsp:sp>
    <dsp:sp modelId="{077E23AD-3913-8D4B-A9AC-8129343C7C95}">
      <dsp:nvSpPr>
        <dsp:cNvPr id="0" name=""/>
        <dsp:cNvSpPr/>
      </dsp:nvSpPr>
      <dsp:spPr>
        <a:xfrm>
          <a:off x="2639375" y="2036437"/>
          <a:ext cx="1373284" cy="62236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15" tIns="18415" rIns="18415" bIns="18415" numCol="1" spcCol="1270" anchor="ctr" anchorCtr="0">
          <a:noAutofit/>
        </a:bodyPr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900" kern="1200" dirty="0">
              <a:latin typeface="BM DoHyeon OTF" panose="020B0600000101010101" pitchFamily="34" charset="-127"/>
              <a:ea typeface="BM DoHyeon OTF" panose="020B0600000101010101" pitchFamily="34" charset="-127"/>
            </a:rPr>
            <a:t>M.L</a:t>
          </a:r>
          <a:endParaRPr lang="ko-KR" altLang="en-US" sz="2900" kern="1200" dirty="0">
            <a:latin typeface="BM DoHyeon OTF" panose="020B0600000101010101" pitchFamily="34" charset="-127"/>
            <a:ea typeface="BM DoHyeon OTF" panose="020B0600000101010101" pitchFamily="34" charset="-127"/>
          </a:endParaRPr>
        </a:p>
      </dsp:txBody>
      <dsp:txXfrm>
        <a:off x="2657604" y="2054666"/>
        <a:ext cx="1336826" cy="585911"/>
      </dsp:txXfrm>
    </dsp:sp>
    <dsp:sp modelId="{F1029B3E-2E5B-9146-A239-29F23D4F6D7D}">
      <dsp:nvSpPr>
        <dsp:cNvPr id="0" name=""/>
        <dsp:cNvSpPr/>
      </dsp:nvSpPr>
      <dsp:spPr>
        <a:xfrm rot="1980323">
          <a:off x="1436058" y="2818688"/>
          <a:ext cx="1283020" cy="25092"/>
        </a:xfrm>
        <a:custGeom>
          <a:avLst/>
          <a:gdLst/>
          <a:ahLst/>
          <a:cxnLst/>
          <a:rect l="0" t="0" r="0" b="0"/>
          <a:pathLst>
            <a:path>
              <a:moveTo>
                <a:pt x="0" y="12546"/>
              </a:moveTo>
              <a:lnTo>
                <a:pt x="1283020" y="12546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00" kern="1200">
            <a:latin typeface="BM DoHyeon OTF" panose="020B0600000101010101" pitchFamily="34" charset="-127"/>
            <a:ea typeface="BM DoHyeon OTF" panose="020B0600000101010101" pitchFamily="34" charset="-127"/>
          </a:endParaRPr>
        </a:p>
      </dsp:txBody>
      <dsp:txXfrm>
        <a:off x="2045492" y="2799159"/>
        <a:ext cx="64151" cy="64151"/>
      </dsp:txXfrm>
    </dsp:sp>
    <dsp:sp modelId="{54264C8E-1745-BD49-9027-6AFC1FCE5D62}">
      <dsp:nvSpPr>
        <dsp:cNvPr id="0" name=""/>
        <dsp:cNvSpPr/>
      </dsp:nvSpPr>
      <dsp:spPr>
        <a:xfrm>
          <a:off x="2615550" y="2869492"/>
          <a:ext cx="1373284" cy="62236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15" tIns="18415" rIns="18415" bIns="18415" numCol="1" spcCol="1270" anchor="ctr" anchorCtr="0">
          <a:noAutofit/>
        </a:bodyPr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900" kern="1200" dirty="0">
              <a:latin typeface="BM DoHyeon OTF" panose="020B0600000101010101" pitchFamily="34" charset="-127"/>
              <a:ea typeface="BM DoHyeon OTF" panose="020B0600000101010101" pitchFamily="34" charset="-127"/>
            </a:rPr>
            <a:t>M.L</a:t>
          </a:r>
          <a:endParaRPr lang="ko-KR" altLang="en-US" sz="2900" kern="1200" dirty="0">
            <a:latin typeface="BM DoHyeon OTF" panose="020B0600000101010101" pitchFamily="34" charset="-127"/>
            <a:ea typeface="BM DoHyeon OTF" panose="020B0600000101010101" pitchFamily="34" charset="-127"/>
          </a:endParaRPr>
        </a:p>
      </dsp:txBody>
      <dsp:txXfrm>
        <a:off x="2633779" y="2887721"/>
        <a:ext cx="1336826" cy="585911"/>
      </dsp:txXfrm>
    </dsp:sp>
    <dsp:sp modelId="{A948088C-AC29-964E-A2D3-B1D620748722}">
      <dsp:nvSpPr>
        <dsp:cNvPr id="0" name=""/>
        <dsp:cNvSpPr/>
      </dsp:nvSpPr>
      <dsp:spPr>
        <a:xfrm rot="3189013">
          <a:off x="1180510" y="3187081"/>
          <a:ext cx="1794115" cy="25092"/>
        </a:xfrm>
        <a:custGeom>
          <a:avLst/>
          <a:gdLst/>
          <a:ahLst/>
          <a:cxnLst/>
          <a:rect l="0" t="0" r="0" b="0"/>
          <a:pathLst>
            <a:path>
              <a:moveTo>
                <a:pt x="0" y="12546"/>
              </a:moveTo>
              <a:lnTo>
                <a:pt x="1794115" y="12546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667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600" kern="1200"/>
        </a:p>
      </dsp:txBody>
      <dsp:txXfrm>
        <a:off x="2032715" y="3154775"/>
        <a:ext cx="89705" cy="89705"/>
      </dsp:txXfrm>
    </dsp:sp>
    <dsp:sp modelId="{E057A0B5-2BBF-2343-BB9C-1E0BDF48BAAF}">
      <dsp:nvSpPr>
        <dsp:cNvPr id="0" name=""/>
        <dsp:cNvSpPr/>
      </dsp:nvSpPr>
      <dsp:spPr>
        <a:xfrm>
          <a:off x="2615550" y="3606278"/>
          <a:ext cx="1373284" cy="62236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15" tIns="18415" rIns="18415" bIns="18415" numCol="1" spcCol="1270" anchor="ctr" anchorCtr="0">
          <a:noAutofit/>
        </a:bodyPr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900" kern="1200" dirty="0">
              <a:latin typeface="BM DoHyeon OTF" panose="020B0600000101010101" pitchFamily="34" charset="-127"/>
              <a:ea typeface="BM DoHyeon OTF" panose="020B0600000101010101" pitchFamily="34" charset="-127"/>
            </a:rPr>
            <a:t>M.L</a:t>
          </a:r>
          <a:endParaRPr lang="ko-KR" altLang="en-US" sz="2900" kern="1200" dirty="0">
            <a:latin typeface="BM DoHyeon OTF" panose="020B0600000101010101" pitchFamily="34" charset="-127"/>
            <a:ea typeface="BM DoHyeon OTF" panose="020B0600000101010101" pitchFamily="34" charset="-127"/>
          </a:endParaRPr>
        </a:p>
      </dsp:txBody>
      <dsp:txXfrm>
        <a:off x="2633779" y="3624507"/>
        <a:ext cx="1336826" cy="58591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5">
  <dgm:title val=""/>
  <dgm:desc val=""/>
  <dgm:catLst>
    <dgm:cat type="hierarchy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/>
    <dgm:presOf/>
    <dgm:shape xmlns:r="http://schemas.openxmlformats.org/officeDocument/2006/relationships" r:blip="">
      <dgm:adjLst/>
    </dgm:shape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/>
              <dgm:constr type="t" for="ch" forName="hierFlow" refType="h" fact="0.3"/>
              <dgm:constr type="r" for="ch" forName="hierFlow" refType="w" fact="0.98"/>
              <dgm:constr type="b" for="ch" forName="hierFlow" refType="h" fact="0.96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h" for="des" forName="level1Shape" refType="h"/>
              <dgm:constr type="w" for="des" forName="level1Shape" refType="h" refFor="des" refForName="level1Shape" fact="2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w" refFor="des" refForName="level1Shape" op="equ" fact="0.4"/>
              <dgm:constr type="sibSp" for="des" forName="hierChild1" refType="h" refFor="des" refForName="level1Shape" op="equ" fact="0.15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w" refFor="des" refForName="level1Shape" op="equ"/>
              <dgm:constr type="userB" for="des" refType="sp" refFor="des" op="equ"/>
              <dgm:constr type="w" for="des" forName="firstBuf" refType="w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 refType="h" fact="0.3"/>
              <dgm:constr type="r" for="ch" forName="hierFlow" refType="w"/>
              <dgm:constr type="b" for="ch" forName="hierFlow" refType="h" fact="0.96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h" for="des" forName="level1Shape" refType="h"/>
              <dgm:constr type="w" for="des" forName="level1Shape" refType="h" refFor="des" refForName="level1Shape" fact="2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w" refFor="des" refForName="level1Shape" op="equ" fact="0.4"/>
              <dgm:constr type="sibSp" for="des" forName="hierChild1" refType="h" refFor="des" refForName="level1Shape" op="equ" fact="0.15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w" refFor="des" refForName="level1Shape" op="equ"/>
              <dgm:constr type="userB" for="des" refType="sp" refFor="des" op="equ"/>
              <dgm:constr type="w" for="des" forName="firstBuf" refType="w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h" for="des" forName="level1Shape" refType="h"/>
          <dgm:constr type="w" for="des" forName="level1Shape" refType="h" refFor="des" refForName="level1Shape" fact="2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w" refFor="des" refForName="level1Shape" op="equ" fact="0.4"/>
          <dgm:constr type="sibSp" for="des" forName="hierChild1" refType="h" refFor="des" refForName="level1Shape" op="equ" fact="0.15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w" refFor="des" refForName="level1Shape" op="equ"/>
          <dgm:constr type="userB" for="des" refType="sp" refFor="des" op="equ"/>
          <dgm:constr type="w" for="des" forName="firstBuf" refType="w" refFor="des" refForName="level1Shape" fact="0.1"/>
        </dgm:constrLst>
      </dgm:else>
    </dgm:choose>
    <dgm:ruleLst/>
    <dgm:layoutNode name="hierFlow">
      <dgm:choose name="Name6">
        <dgm:if name="Name7" func="var" arg="dir" op="equ" val="norm">
          <dgm:alg type="lin">
            <dgm:param type="linDir" val="fromL"/>
            <dgm:param type="nodeVertAlign" val="mid"/>
            <dgm:param type="vertAlign" val="mid"/>
            <dgm:param type="nodeHorzAlign" val="l"/>
            <dgm:param type="horzAlign" val="l"/>
            <dgm:param type="fallback" val="2D"/>
          </dgm:alg>
        </dgm:if>
        <dgm:else name="Name8">
          <dgm:alg type="lin">
            <dgm:param type="linDir" val="fromR"/>
            <dgm:param type="nodeVertAlign" val="mid"/>
            <dgm:param type="vertAlign" val="mid"/>
            <dgm:param type="nodeHorzAlign" val="r"/>
            <dgm:param type="horzAlign" val="r"/>
            <dgm:param type="fallback" val="2D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primFontSz" for="des" ptType="node" op="equ" val="65"/>
        <dgm:constr type="primFontSz" for="des" forName="connTx" op="equ" val="55"/>
        <dgm:constr type="primFontSz" for="des" forName="connTx" refType="primFontSz" refFor="des" refPtType="node" op="lte" fact="0.8"/>
      </dgm:constrLst>
      <dgm:ruleLst/>
      <dgm:choose name="Name9">
        <dgm:if name="Name10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1"/>
      </dgm:choose>
      <dgm:layoutNode name="hierChild1">
        <dgm:varLst>
          <dgm:chPref val="1"/>
          <dgm:animOne val="branch"/>
          <dgm:animLvl val="lvl"/>
        </dgm:varLst>
        <dgm:choose name="Name12">
          <dgm:if name="Name13" func="var" arg="dir" op="equ" val="norm">
            <dgm:alg type="hierChild">
              <dgm:param type="linDir" val="fromT"/>
              <dgm:param type="chAlign" val="l"/>
            </dgm:alg>
          </dgm:if>
          <dgm:else name="Name14">
            <dgm:alg type="hierChild">
              <dgm:param type="linDir" val="fromT"/>
              <dgm:param type="ch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forEach name="Name15" axis="ch" cnt="3">
          <dgm:forEach name="Name16" axis="self" ptType="node">
            <dgm:layoutNode name="Name17">
              <dgm:choose name="Name18">
                <dgm:if name="Name19" func="var" arg="dir" op="equ" val="norm">
                  <dgm:alg type="hierRoot">
                    <dgm:param type="hierAlign" val="lCtrCh"/>
                  </dgm:alg>
                </dgm:if>
                <dgm:else name="Name20">
                  <dgm:alg type="hierRoot">
                    <dgm:param type="hierAlign" val="rCtrCh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tMarg" refType="primFontSz" fact="0.05"/>
                  <dgm:constr type="bMarg" refType="primFontSz" fact="0.05"/>
                  <dgm:constr type="lMarg" refType="primFontSz" fact="0.05"/>
                  <dgm:constr type="rMarg" refType="primFontSz" fact="0.05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21">
                  <dgm:if name="Name2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23">
                    <dgm:alg type="hierChild">
                      <dgm:param type="linDir" val="fromT"/>
                      <dgm:param type="ch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24" axis="self" ptType="parTrans" cnt="1">
                    <dgm:layoutNode name="Name25">
                      <dgm:choose name="Name26">
                        <dgm:if name="Name27" func="var" arg="dir" op="equ" val="norm">
                          <dgm:alg type="conn">
                            <dgm:param type="dim" val="1D"/>
                            <dgm:param type="begPts" val="midR"/>
                            <dgm:param type="endPts" val="midL"/>
                            <dgm:param type="endSty" val="noArr"/>
                          </dgm:alg>
                        </dgm:if>
                        <dgm:else name="Name28">
                          <dgm:alg type="conn">
                            <dgm:param type="dim" val="1D"/>
                            <dgm:param type="begPts" val="midL"/>
                            <dgm:param type="endPts" val="midR"/>
                            <dgm:param type="endSty" val="noArr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5"/>
                        <dgm:constr type="connDist"/>
                        <dgm:constr type="begPad"/>
                        <dgm:constr type="endPad"/>
                        <dgm:constr type="userA" for="ch" refType="connDist"/>
                      </dgm:constrLst>
                      <dgm:ruleLst/>
                      <dgm:layoutNode name="connTx">
                        <dgm:alg type="tx">
                          <dgm:param type="autoTxRot" val="grav"/>
                        </dgm:alg>
                        <dgm:shape xmlns:r="http://schemas.openxmlformats.org/officeDocument/2006/relationships" type="rect" r:blip="" hideGeom="1">
                          <dgm:adjLst/>
                        </dgm:shape>
                        <dgm:presOf axis="self"/>
                        <dgm:constrLst>
                          <dgm:constr type="userA"/>
                          <dgm:constr type="w" refType="userA" fact="0.05"/>
                          <dgm:constr type="h" refType="userA" fact="0.05"/>
                          <dgm:constr type="lMarg" val="1"/>
                          <dgm:constr type="rMarg" val="1"/>
                          <dgm:constr type="tMarg"/>
                          <dgm:constr type="bMarg"/>
                        </dgm:constrLst>
                        <dgm:ruleLst>
                          <dgm:rule type="h" val="NaN" fact="0.25" max="NaN"/>
                          <dgm:rule type="w" val="NaN" fact="0.8" max="NaN"/>
                          <dgm:rule type="primFontSz" val="5" fact="NaN" max="NaN"/>
                        </dgm:ruleLst>
                      </dgm:layoutNode>
                    </dgm:layoutNode>
                  </dgm:forEach>
                  <dgm:forEach name="Name29" axis="self" ptType="node">
                    <dgm:layoutNode name="Name30">
                      <dgm:choose name="Name31">
                        <dgm:if name="Name32" func="var" arg="dir" op="equ" val="norm">
                          <dgm:alg type="hierRoot">
                            <dgm:param type="hierAlign" val="lCtrCh"/>
                          </dgm:alg>
                        </dgm:if>
                        <dgm:else name="Name33">
                          <dgm:alg type="hierRoot">
                            <dgm:param type="hierAlign" val="rCtrCh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tMarg" refType="primFontSz" fact="0.05"/>
                          <dgm:constr type="bMarg" refType="primFontSz" fact="0.05"/>
                          <dgm:constr type="lMarg" refType="primFontSz" fact="0.05"/>
                          <dgm:constr type="rMarg" refType="primFontSz" fact="0.05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34">
                          <dgm:if name="Name35" func="var" arg="dir" op="equ" val="norm">
                            <dgm:alg type="hierChild">
                              <dgm:param type="linDir" val="fromT"/>
                              <dgm:param type="chAlign" val="l"/>
                            </dgm:alg>
                          </dgm:if>
                          <dgm:else name="Name36">
                            <dgm:alg type="hierChild">
                              <dgm:param type="linDir" val="fromT"/>
                              <dgm:param type="chAlign" val="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37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choose name="Name38">
        <dgm:if name="Name39" func="var" arg="dir" op="equ" val="norm">
          <dgm:alg type="lin">
            <dgm:param type="linDir" val="fromL"/>
            <dgm:param type="nodeVertAlign" val="mid"/>
            <dgm:param type="vertAlign" val="mid"/>
            <dgm:param type="nodeHorzAlign" val="l"/>
            <dgm:param type="horzAlign" val="l"/>
          </dgm:alg>
        </dgm:if>
        <dgm:else name="Name40">
          <dgm:alg type="lin">
            <dgm:param type="linDir" val="fromR"/>
            <dgm:param type="nodeVertAlign" val="mid"/>
            <dgm:param type="vertAlign" val="mid"/>
            <dgm:param type="nodeHorzAlign" val="r"/>
            <dgm:param type="horzAlign" val="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rectComp" refType="w"/>
        <dgm:constr type="h" for="ch" forName="rectComp" refType="h"/>
        <dgm:constr type="h" for="des" forName="bgRect" refType="h"/>
        <dgm:constr type="primFontSz" for="des" forName="bgRectTx" op="equ" val="65"/>
      </dgm:constrLst>
      <dgm:ruleLst/>
      <dgm:forEach name="Name41" axis="ch" ptType="node" st="2">
        <dgm:layoutNode name="rectComp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userA"/>
            <dgm:constr type="l" for="ch" forName="bgRect"/>
            <dgm:constr type="t" for="ch" forName="bgRect"/>
            <dgm:constr type="w" for="ch" forName="bgRect" refType="userA" fact="1.2"/>
            <dgm:constr type="l" for="ch" forName="bgRectTx"/>
            <dgm:constr type="t" for="ch" forName="bgRectTx"/>
            <dgm:constr type="h" for="ch" forName="bgRectTx" refType="h" refFor="ch" refForName="bgRect" fact="0.3"/>
            <dgm:constr type="w" for="ch" forName="bgRectTx" refType="w" refFor="ch" refForName="bgRect" op="equ"/>
          </dgm:constrLst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shape xmlns:r="http://schemas.openxmlformats.org/officeDocument/2006/relationships" type="rect" r:blip="" zOrderOff="-999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</dgm:layoutNode>
        <dgm:choose name="Name42">
          <dgm:if name="Name43" axis="self" ptType="node" func="revPos" op="gte" val="2">
            <dgm:layoutNode name="spComp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hSp"/>
                <dgm:constr type="t" for="ch" forName="hSp"/>
                <dgm:constr type="w" for="ch" forName="hSp" refType="userB"/>
                <dgm:constr type="wOff" for="ch" forName="hSp" refType="userA" fact="-0.2"/>
              </dgm:constrLst>
              <dgm:ruleLst/>
              <dgm:layoutNode name="h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44"/>
        </dgm:choos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CCFBE2-2B8D-499C-81C9-2CD5B3EB8E93}" type="datetimeFigureOut">
              <a:rPr lang="ko-KR" altLang="en-US" smtClean="0"/>
              <a:pPr/>
              <a:t>2023. 4. 12.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54DD7E-3179-445A-81DB-781C4554AFF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95366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545AC5-813F-4ED1-B011-8EA17CB93331}" type="datetimeFigureOut">
              <a:rPr lang="ko-KR" altLang="en-US" smtClean="0"/>
              <a:pPr/>
              <a:t>2023. 4. 12.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504B90-27FD-422C-8CC6-2AADAD122D0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7072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199557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ED3D6733-6F27-4404-AB51-585418F146E5}" type="datetimeFigureOut">
              <a:rPr lang="ko-KR" altLang="en-US" smtClean="0"/>
              <a:pPr/>
              <a:t>2023. 4. 12.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/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9" name="제목 1"/>
          <p:cNvSpPr>
            <a:spLocks noGrp="1"/>
          </p:cNvSpPr>
          <p:nvPr>
            <p:ph type="ctrTitle" hasCustomPrompt="1"/>
          </p:nvPr>
        </p:nvSpPr>
        <p:spPr>
          <a:xfrm>
            <a:off x="563374" y="1268760"/>
            <a:ext cx="3961001" cy="1585337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lvl1pPr mar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en-US" altLang="ko-KR" sz="5000" kern="1200" baseline="0" dirty="0">
                <a:solidFill>
                  <a:srgbClr val="002060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en-US" altLang="ko-KR" dirty="0"/>
              <a:t>POWERPOINT</a:t>
            </a:r>
            <a:br>
              <a:rPr lang="en-US" altLang="ko-KR" dirty="0"/>
            </a:br>
            <a:r>
              <a:rPr lang="en-US" altLang="ko-KR" dirty="0"/>
              <a:t>TEMPLATE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2023. 4. 12.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날짜 개체 틀 1"/>
          <p:cNvSpPr>
            <a:spLocks noGrp="1"/>
          </p:cNvSpPr>
          <p:nvPr>
            <p:ph type="dt" sz="half" idx="10"/>
          </p:nvPr>
        </p:nvSpPr>
        <p:spPr>
          <a:xfrm>
            <a:off x="457200" y="6429396"/>
            <a:ext cx="2133600" cy="292079"/>
          </a:xfrm>
        </p:spPr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2023. 4. 12.</a:t>
            </a:fld>
            <a:endParaRPr lang="ko-KR" altLang="en-US"/>
          </a:p>
        </p:txBody>
      </p:sp>
      <p:sp>
        <p:nvSpPr>
          <p:cNvPr id="9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3124200" y="6429396"/>
            <a:ext cx="2895600" cy="292079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10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553200" y="6429396"/>
            <a:ext cx="2133600" cy="292079"/>
          </a:xfrm>
        </p:spPr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-45490"/>
            <a:ext cx="7661196" cy="796908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13000"/>
                    </a:prstClr>
                  </a:outerShdw>
                </a:effectLst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2023. 4. 12.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395536" y="1196752"/>
            <a:ext cx="8402525" cy="5169718"/>
          </a:xfrm>
        </p:spPr>
        <p:txBody>
          <a:bodyPr>
            <a:normAutofit/>
          </a:bodyPr>
          <a:lstStyle>
            <a:lvl1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2pPr>
            <a:lvl3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3pPr>
            <a:lvl4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4pPr>
            <a:lvl5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500834"/>
            <a:ext cx="2133600" cy="220641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2023. 4. 12.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500834"/>
            <a:ext cx="2895600" cy="220641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500834"/>
            <a:ext cx="2133600" cy="220641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1" name="내용 개체 틀 2"/>
          <p:cNvSpPr>
            <a:spLocks noGrp="1"/>
          </p:cNvSpPr>
          <p:nvPr>
            <p:ph idx="1"/>
          </p:nvPr>
        </p:nvSpPr>
        <p:spPr>
          <a:xfrm>
            <a:off x="395536" y="1196752"/>
            <a:ext cx="8402525" cy="5169718"/>
          </a:xfrm>
        </p:spPr>
        <p:txBody>
          <a:bodyPr>
            <a:normAutofit/>
          </a:bodyPr>
          <a:lstStyle>
            <a:lvl1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2pPr>
            <a:lvl3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3pPr>
            <a:lvl4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4pPr>
            <a:lvl5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179512" y="-45490"/>
            <a:ext cx="7661196" cy="796908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13000"/>
                    </a:prstClr>
                  </a:outerShdw>
                </a:effectLst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2023. 4. 12.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제목 1"/>
          <p:cNvSpPr>
            <a:spLocks noGrp="1"/>
          </p:cNvSpPr>
          <p:nvPr>
            <p:ph type="ctrTitle" hasCustomPrompt="1"/>
          </p:nvPr>
        </p:nvSpPr>
        <p:spPr>
          <a:xfrm>
            <a:off x="162120" y="2420888"/>
            <a:ext cx="8819760" cy="1224136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7000" kern="1200" baseline="0" dirty="0">
                <a:solidFill>
                  <a:srgbClr val="2A70D6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en-US" altLang="ko-KR" dirty="0"/>
              <a:t>THANK YOU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19026"/>
            <a:ext cx="8229600" cy="7969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062021"/>
            <a:ext cx="8229600" cy="5286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429396"/>
            <a:ext cx="2133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2023. 4. 12.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429396"/>
            <a:ext cx="2895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429396"/>
            <a:ext cx="2133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1" r:id="rId3"/>
    <p:sldLayoutId id="2147483656" r:id="rId4"/>
    <p:sldLayoutId id="2147483650" r:id="rId5"/>
    <p:sldLayoutId id="2147483657" r:id="rId6"/>
  </p:sldLayoutIdLst>
  <p:txStyles>
    <p:titleStyle>
      <a:lvl1pPr algn="l" defTabSz="914400" rtl="0" eaLnBrk="1" latinLnBrk="1" hangingPunct="1">
        <a:spcBef>
          <a:spcPct val="0"/>
        </a:spcBef>
        <a:buNone/>
        <a:defRPr lang="ko-KR" altLang="en-US" sz="3500" kern="1200">
          <a:solidFill>
            <a:sysClr val="windowText" lastClr="000000"/>
          </a:solidFill>
          <a:latin typeface="맑은 고딕" pitchFamily="50" charset="-127"/>
          <a:ea typeface="맑은 고딕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25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lang="ko-KR" altLang="en-US" sz="18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211658" y="657754"/>
            <a:ext cx="4643603" cy="1585337"/>
          </a:xfrm>
        </p:spPr>
        <p:txBody>
          <a:bodyPr/>
          <a:lstStyle/>
          <a:p>
            <a:r>
              <a:rPr lang="ko-KR" altLang="en-US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태양광 예측모델</a:t>
            </a:r>
            <a:endParaRPr lang="ko-KR" altLang="en-US" b="1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811284" y="2427813"/>
            <a:ext cx="345055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BM HANNA Pro OTF" panose="020B0600000101010101" pitchFamily="34" charset="-127"/>
                <a:ea typeface="BM HANNA Pro OTF" panose="020B0600000101010101" pitchFamily="34" charset="-127"/>
                <a:cs typeface="굴림" pitchFamily="50" charset="-127"/>
              </a:rPr>
              <a:t>AI 18</a:t>
            </a:r>
            <a:r>
              <a:rPr kumimoji="1"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BM HANNA Pro OTF" panose="020B0600000101010101" pitchFamily="34" charset="-127"/>
                <a:ea typeface="BM HANNA Pro OTF" panose="020B0600000101010101" pitchFamily="34" charset="-127"/>
                <a:cs typeface="굴림" pitchFamily="50" charset="-127"/>
              </a:rPr>
              <a:t>기 박윤수</a:t>
            </a:r>
            <a:endParaRPr kumimoji="1" lang="en-US" altLang="ko-KR" sz="2000" dirty="0">
              <a:solidFill>
                <a:schemeClr val="tx1">
                  <a:lumMod val="65000"/>
                  <a:lumOff val="35000"/>
                </a:schemeClr>
              </a:solidFill>
              <a:latin typeface="BM HANNA Pro OTF" panose="020B0600000101010101" pitchFamily="34" charset="-127"/>
              <a:ea typeface="BM HANNA Pro OTF" panose="020B0600000101010101" pitchFamily="34" charset="-127"/>
              <a:cs typeface="굴림" pitchFamily="50" charset="-12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b="1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EDA </a:t>
            </a:r>
            <a:r>
              <a:rPr lang="ko-KR" altLang="en-US" sz="3600" b="1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및 가설 </a:t>
            </a:r>
            <a:endParaRPr lang="ko-KR" altLang="en-US" sz="3600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CE30532-7EE0-C631-1FBC-1559FF30E8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1600" i="0" dirty="0">
                <a:solidFill>
                  <a:schemeClr val="tx1"/>
                </a:solidFill>
                <a:effectLst/>
                <a:latin typeface="BM HANNA Pro OTF" panose="020B0600000101010101" pitchFamily="34" charset="-127"/>
                <a:ea typeface="BM HANNA Pro OTF" panose="020B0600000101010101" pitchFamily="34" charset="-127"/>
              </a:rPr>
              <a:t>일사량 </a:t>
            </a:r>
            <a:r>
              <a:rPr lang="en-US" altLang="ko-KR" sz="1600" i="0" dirty="0">
                <a:solidFill>
                  <a:schemeClr val="tx1"/>
                </a:solidFill>
                <a:effectLst/>
                <a:latin typeface="BM HANNA Pro OTF" panose="020B0600000101010101" pitchFamily="34" charset="-127"/>
                <a:ea typeface="BM HANNA Pro OTF" panose="020B0600000101010101" pitchFamily="34" charset="-127"/>
              </a:rPr>
              <a:t>(</a:t>
            </a:r>
            <a:r>
              <a:rPr lang="ko-KR" altLang="en-US" sz="1600" i="0" dirty="0">
                <a:solidFill>
                  <a:schemeClr val="tx1"/>
                </a:solidFill>
                <a:effectLst/>
                <a:latin typeface="BM HANNA Pro OTF" panose="020B0600000101010101" pitchFamily="34" charset="-127"/>
                <a:ea typeface="BM HANNA Pro OTF" panose="020B0600000101010101" pitchFamily="34" charset="-127"/>
              </a:rPr>
              <a:t>수평면 산란 일사량</a:t>
            </a:r>
            <a:r>
              <a:rPr lang="en-US" altLang="ko-KR" sz="1600" i="0" dirty="0">
                <a:solidFill>
                  <a:schemeClr val="tx1"/>
                </a:solidFill>
                <a:effectLst/>
                <a:latin typeface="BM HANNA Pro OTF" panose="020B0600000101010101" pitchFamily="34" charset="-127"/>
                <a:ea typeface="BM HANNA Pro OTF" panose="020B0600000101010101" pitchFamily="34" charset="-127"/>
              </a:rPr>
              <a:t>, </a:t>
            </a:r>
            <a:r>
              <a:rPr lang="ko-KR" altLang="en-US" sz="1600" i="0" dirty="0" err="1">
                <a:solidFill>
                  <a:schemeClr val="tx1"/>
                </a:solidFill>
                <a:effectLst/>
                <a:latin typeface="BM HANNA Pro OTF" panose="020B0600000101010101" pitchFamily="34" charset="-127"/>
                <a:ea typeface="BM HANNA Pro OTF" panose="020B0600000101010101" pitchFamily="34" charset="-127"/>
              </a:rPr>
              <a:t>법선면</a:t>
            </a:r>
            <a:r>
              <a:rPr lang="ko-KR" altLang="en-US" sz="1600" i="0" dirty="0">
                <a:solidFill>
                  <a:schemeClr val="tx1"/>
                </a:solidFill>
                <a:effectLst/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lang="ko-KR" altLang="en-US" sz="1600" i="0" dirty="0" err="1">
                <a:solidFill>
                  <a:schemeClr val="tx1"/>
                </a:solidFill>
                <a:effectLst/>
                <a:latin typeface="BM HANNA Pro OTF" panose="020B0600000101010101" pitchFamily="34" charset="-127"/>
                <a:ea typeface="BM HANNA Pro OTF" panose="020B0600000101010101" pitchFamily="34" charset="-127"/>
              </a:rPr>
              <a:t>직달</a:t>
            </a:r>
            <a:r>
              <a:rPr lang="ko-KR" altLang="en-US" sz="1600" i="0" dirty="0">
                <a:solidFill>
                  <a:schemeClr val="tx1"/>
                </a:solidFill>
                <a:effectLst/>
                <a:latin typeface="BM HANNA Pro OTF" panose="020B0600000101010101" pitchFamily="34" charset="-127"/>
                <a:ea typeface="BM HANNA Pro OTF" panose="020B0600000101010101" pitchFamily="34" charset="-127"/>
              </a:rPr>
              <a:t> 일사량</a:t>
            </a:r>
            <a:r>
              <a:rPr lang="en-US" altLang="ko-KR" sz="1600" i="0" dirty="0">
                <a:solidFill>
                  <a:schemeClr val="tx1"/>
                </a:solidFill>
                <a:effectLst/>
                <a:latin typeface="BM HANNA Pro OTF" panose="020B0600000101010101" pitchFamily="34" charset="-127"/>
                <a:ea typeface="BM HANNA Pro OTF" panose="020B0600000101010101" pitchFamily="34" charset="-127"/>
              </a:rPr>
              <a:t>)</a:t>
            </a:r>
            <a:r>
              <a:rPr lang="ko-KR" altLang="en-US" sz="1600" i="0" dirty="0">
                <a:solidFill>
                  <a:schemeClr val="tx1"/>
                </a:solidFill>
                <a:effectLst/>
                <a:latin typeface="BM HANNA Pro OTF" panose="020B0600000101010101" pitchFamily="34" charset="-127"/>
                <a:ea typeface="BM HANNA Pro OTF" panose="020B0600000101010101" pitchFamily="34" charset="-127"/>
              </a:rPr>
              <a:t>은 태양광 발전량에 </a:t>
            </a:r>
            <a:r>
              <a:rPr lang="en-US" altLang="ko-KR" sz="1600" i="0" dirty="0">
                <a:solidFill>
                  <a:schemeClr val="tx1"/>
                </a:solidFill>
                <a:effectLst/>
                <a:latin typeface="BM HANNA Pro OTF" panose="020B0600000101010101" pitchFamily="34" charset="-127"/>
                <a:ea typeface="BM HANNA Pro OTF" panose="020B0600000101010101" pitchFamily="34" charset="-127"/>
              </a:rPr>
              <a:t>( + ) </a:t>
            </a:r>
            <a:r>
              <a:rPr lang="ko-KR" altLang="en-US" sz="1600" i="0" dirty="0">
                <a:solidFill>
                  <a:schemeClr val="tx1"/>
                </a:solidFill>
                <a:effectLst/>
                <a:latin typeface="BM HANNA Pro OTF" panose="020B0600000101010101" pitchFamily="34" charset="-127"/>
                <a:ea typeface="BM HANNA Pro OTF" panose="020B0600000101010101" pitchFamily="34" charset="-127"/>
              </a:rPr>
              <a:t>영향을 미칠 것입니다</a:t>
            </a:r>
            <a:r>
              <a:rPr lang="en-US" altLang="ko-KR" sz="1600" i="0" dirty="0">
                <a:solidFill>
                  <a:schemeClr val="tx1"/>
                </a:solidFill>
                <a:effectLst/>
                <a:latin typeface="BM HANNA Pro OTF" panose="020B0600000101010101" pitchFamily="34" charset="-127"/>
                <a:ea typeface="BM HANNA Pro OTF" panose="020B0600000101010101" pitchFamily="34" charset="-127"/>
              </a:rPr>
              <a:t>.</a:t>
            </a:r>
          </a:p>
          <a:p>
            <a:endParaRPr lang="ko-Kore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AF1E4F7-F987-7D28-C357-DAF31D9065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1598704"/>
            <a:ext cx="6696744" cy="256051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7BD32EC-D010-2439-FFCF-BAD581D8FD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4159224"/>
            <a:ext cx="6696744" cy="2560519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9353391A-D243-F67F-5D64-BD312A178223}"/>
              </a:ext>
            </a:extLst>
          </p:cNvPr>
          <p:cNvSpPr/>
          <p:nvPr/>
        </p:nvSpPr>
        <p:spPr>
          <a:xfrm>
            <a:off x="2987824" y="1490692"/>
            <a:ext cx="2653091" cy="216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dirty="0">
                <a:solidFill>
                  <a:schemeClr val="tx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수평면 일사량 그래프</a:t>
            </a:r>
            <a:endParaRPr kumimoji="1" lang="ko-Kore-KR" altLang="en-US" sz="1200" dirty="0">
              <a:solidFill>
                <a:schemeClr val="tx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8834C1A-09C9-9F74-63DC-E9018F063DDA}"/>
              </a:ext>
            </a:extLst>
          </p:cNvPr>
          <p:cNvSpPr/>
          <p:nvPr/>
        </p:nvSpPr>
        <p:spPr>
          <a:xfrm>
            <a:off x="2946496" y="1521689"/>
            <a:ext cx="2653091" cy="216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dirty="0">
                <a:solidFill>
                  <a:schemeClr val="tx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수평면 일사량 그래프</a:t>
            </a:r>
            <a:endParaRPr kumimoji="1" lang="ko-Kore-KR" altLang="en-US" sz="1200" dirty="0">
              <a:solidFill>
                <a:schemeClr val="tx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23238D7-5A50-D5D6-D2A1-75604F7740BA}"/>
              </a:ext>
            </a:extLst>
          </p:cNvPr>
          <p:cNvSpPr/>
          <p:nvPr/>
        </p:nvSpPr>
        <p:spPr>
          <a:xfrm>
            <a:off x="2956828" y="1547519"/>
            <a:ext cx="2653091" cy="216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dirty="0">
                <a:solidFill>
                  <a:schemeClr val="tx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수평면 일사량 그래프</a:t>
            </a:r>
            <a:endParaRPr kumimoji="1" lang="ko-Kore-KR" altLang="en-US" sz="1200" dirty="0">
              <a:solidFill>
                <a:schemeClr val="tx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E374D84-1A55-DB4A-8EA9-BF1DD9F05D71}"/>
              </a:ext>
            </a:extLst>
          </p:cNvPr>
          <p:cNvSpPr/>
          <p:nvPr/>
        </p:nvSpPr>
        <p:spPr>
          <a:xfrm>
            <a:off x="2985241" y="4091824"/>
            <a:ext cx="2653091" cy="216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dirty="0">
                <a:solidFill>
                  <a:schemeClr val="tx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수평면 일사량 그래프</a:t>
            </a:r>
            <a:endParaRPr kumimoji="1" lang="ko-Kore-KR" altLang="en-US" sz="1200" dirty="0">
              <a:solidFill>
                <a:schemeClr val="tx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5B68A12-A5F2-2DFF-E3BF-827C926254D0}"/>
              </a:ext>
            </a:extLst>
          </p:cNvPr>
          <p:cNvSpPr/>
          <p:nvPr/>
        </p:nvSpPr>
        <p:spPr>
          <a:xfrm>
            <a:off x="2990408" y="4107323"/>
            <a:ext cx="2653091" cy="216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dirty="0">
                <a:solidFill>
                  <a:schemeClr val="tx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수직면 일사량 그래프</a:t>
            </a:r>
            <a:endParaRPr kumimoji="1" lang="ko-Kore-KR" altLang="en-US" sz="1200" dirty="0">
              <a:solidFill>
                <a:schemeClr val="tx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0ED8CAD-E0FE-B6DF-00AF-645CED0686A9}"/>
              </a:ext>
            </a:extLst>
          </p:cNvPr>
          <p:cNvSpPr/>
          <p:nvPr/>
        </p:nvSpPr>
        <p:spPr>
          <a:xfrm>
            <a:off x="852884" y="2473642"/>
            <a:ext cx="102131" cy="6480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kumimoji="1" lang="ko-KR" altLang="en-US" sz="700" dirty="0">
                <a:solidFill>
                  <a:schemeClr val="tx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발전량 </a:t>
            </a:r>
            <a:r>
              <a:rPr kumimoji="1" lang="en-US" altLang="ko-KR" sz="700" dirty="0">
                <a:solidFill>
                  <a:schemeClr val="tx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(kW)</a:t>
            </a:r>
            <a:endParaRPr kumimoji="1" lang="ko-Kore-KR" altLang="en-US" sz="700" dirty="0">
              <a:solidFill>
                <a:schemeClr val="tx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59D3B19-38B9-72B1-DCE5-B286A8D271F6}"/>
              </a:ext>
            </a:extLst>
          </p:cNvPr>
          <p:cNvSpPr/>
          <p:nvPr/>
        </p:nvSpPr>
        <p:spPr>
          <a:xfrm>
            <a:off x="852884" y="5013176"/>
            <a:ext cx="102131" cy="6480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kumimoji="1" lang="ko-KR" altLang="en-US" sz="700" dirty="0">
                <a:solidFill>
                  <a:schemeClr val="tx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발전량 </a:t>
            </a:r>
            <a:r>
              <a:rPr kumimoji="1" lang="en-US" altLang="ko-KR" sz="700" dirty="0">
                <a:solidFill>
                  <a:schemeClr val="tx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(kW)</a:t>
            </a:r>
            <a:endParaRPr kumimoji="1" lang="ko-Kore-KR" altLang="en-US" sz="700" dirty="0">
              <a:solidFill>
                <a:schemeClr val="tx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F22E654-7AF2-2B21-6C7E-8054EACDF1CC}"/>
              </a:ext>
            </a:extLst>
          </p:cNvPr>
          <p:cNvSpPr/>
          <p:nvPr/>
        </p:nvSpPr>
        <p:spPr>
          <a:xfrm>
            <a:off x="3660973" y="4005064"/>
            <a:ext cx="1224136" cy="867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z="700" dirty="0">
                <a:solidFill>
                  <a:schemeClr val="tx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수평면</a:t>
            </a:r>
            <a:r>
              <a:rPr kumimoji="1" lang="ko-KR" altLang="en-US" sz="700" dirty="0">
                <a:solidFill>
                  <a:schemeClr val="tx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 일사량</a:t>
            </a:r>
            <a:endParaRPr kumimoji="1" lang="ko-Kore-KR" altLang="en-US" sz="700" dirty="0">
              <a:solidFill>
                <a:schemeClr val="tx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41000DC-0A57-E42B-B860-939CFB6D6C74}"/>
              </a:ext>
            </a:extLst>
          </p:cNvPr>
          <p:cNvSpPr/>
          <p:nvPr/>
        </p:nvSpPr>
        <p:spPr>
          <a:xfrm>
            <a:off x="3660973" y="6592749"/>
            <a:ext cx="1224136" cy="867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z="700" dirty="0">
                <a:solidFill>
                  <a:schemeClr val="tx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수직면</a:t>
            </a:r>
            <a:r>
              <a:rPr kumimoji="1" lang="ko-KR" altLang="en-US" sz="700" dirty="0">
                <a:solidFill>
                  <a:schemeClr val="tx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 일사량</a:t>
            </a:r>
            <a:endParaRPr kumimoji="1" lang="ko-Kore-KR" altLang="en-US" sz="700" dirty="0">
              <a:solidFill>
                <a:schemeClr val="tx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389301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35450F1B-39B5-A1D6-D863-32B79601C8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0862" y="1935889"/>
            <a:ext cx="4475952" cy="356540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7A1005F-59A5-2DC1-9EB9-50186A6630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910" y="1935889"/>
            <a:ext cx="4475952" cy="3565403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b="1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EDA </a:t>
            </a:r>
            <a:r>
              <a:rPr lang="ko-KR" altLang="en-US" sz="3600" b="1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및 가설 </a:t>
            </a:r>
            <a:endParaRPr lang="ko-KR" altLang="en-US" sz="3600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CE30532-7EE0-C631-1FBC-1559FF30E8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1600" i="0" dirty="0">
                <a:solidFill>
                  <a:schemeClr val="tx1"/>
                </a:solidFill>
                <a:effectLst/>
                <a:latin typeface="BM HANNA Pro OTF" panose="020B0600000101010101" pitchFamily="34" charset="-127"/>
                <a:ea typeface="BM HANNA Pro OTF" panose="020B0600000101010101" pitchFamily="34" charset="-127"/>
              </a:rPr>
              <a:t>일사량 </a:t>
            </a:r>
            <a:r>
              <a:rPr lang="en-US" altLang="ko-KR" sz="1600" i="0" dirty="0">
                <a:solidFill>
                  <a:schemeClr val="tx1"/>
                </a:solidFill>
                <a:effectLst/>
                <a:latin typeface="BM HANNA Pro OTF" panose="020B0600000101010101" pitchFamily="34" charset="-127"/>
                <a:ea typeface="BM HANNA Pro OTF" panose="020B0600000101010101" pitchFamily="34" charset="-127"/>
              </a:rPr>
              <a:t>(</a:t>
            </a:r>
            <a:r>
              <a:rPr lang="ko-KR" altLang="en-US" sz="1600" i="0" dirty="0">
                <a:solidFill>
                  <a:schemeClr val="tx1"/>
                </a:solidFill>
                <a:effectLst/>
                <a:latin typeface="BM HANNA Pro OTF" panose="020B0600000101010101" pitchFamily="34" charset="-127"/>
                <a:ea typeface="BM HANNA Pro OTF" panose="020B0600000101010101" pitchFamily="34" charset="-127"/>
              </a:rPr>
              <a:t>수평면 산란 일사량</a:t>
            </a:r>
            <a:r>
              <a:rPr lang="en-US" altLang="ko-KR" sz="1600" i="0" dirty="0">
                <a:solidFill>
                  <a:schemeClr val="tx1"/>
                </a:solidFill>
                <a:effectLst/>
                <a:latin typeface="BM HANNA Pro OTF" panose="020B0600000101010101" pitchFamily="34" charset="-127"/>
                <a:ea typeface="BM HANNA Pro OTF" panose="020B0600000101010101" pitchFamily="34" charset="-127"/>
              </a:rPr>
              <a:t>, </a:t>
            </a:r>
            <a:r>
              <a:rPr lang="ko-KR" altLang="en-US" sz="1600" i="0" dirty="0" err="1">
                <a:solidFill>
                  <a:schemeClr val="tx1"/>
                </a:solidFill>
                <a:effectLst/>
                <a:latin typeface="BM HANNA Pro OTF" panose="020B0600000101010101" pitchFamily="34" charset="-127"/>
                <a:ea typeface="BM HANNA Pro OTF" panose="020B0600000101010101" pitchFamily="34" charset="-127"/>
              </a:rPr>
              <a:t>법선면</a:t>
            </a:r>
            <a:r>
              <a:rPr lang="ko-KR" altLang="en-US" sz="1600" i="0" dirty="0">
                <a:solidFill>
                  <a:schemeClr val="tx1"/>
                </a:solidFill>
                <a:effectLst/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lang="ko-KR" altLang="en-US" sz="1600" i="0" dirty="0" err="1">
                <a:solidFill>
                  <a:schemeClr val="tx1"/>
                </a:solidFill>
                <a:effectLst/>
                <a:latin typeface="BM HANNA Pro OTF" panose="020B0600000101010101" pitchFamily="34" charset="-127"/>
                <a:ea typeface="BM HANNA Pro OTF" panose="020B0600000101010101" pitchFamily="34" charset="-127"/>
              </a:rPr>
              <a:t>직달</a:t>
            </a:r>
            <a:r>
              <a:rPr lang="ko-KR" altLang="en-US" sz="1600" i="0" dirty="0">
                <a:solidFill>
                  <a:schemeClr val="tx1"/>
                </a:solidFill>
                <a:effectLst/>
                <a:latin typeface="BM HANNA Pro OTF" panose="020B0600000101010101" pitchFamily="34" charset="-127"/>
                <a:ea typeface="BM HANNA Pro OTF" panose="020B0600000101010101" pitchFamily="34" charset="-127"/>
              </a:rPr>
              <a:t> 일사량</a:t>
            </a:r>
            <a:r>
              <a:rPr lang="en-US" altLang="ko-KR" sz="1600" i="0" dirty="0">
                <a:solidFill>
                  <a:schemeClr val="tx1"/>
                </a:solidFill>
                <a:effectLst/>
                <a:latin typeface="BM HANNA Pro OTF" panose="020B0600000101010101" pitchFamily="34" charset="-127"/>
                <a:ea typeface="BM HANNA Pro OTF" panose="020B0600000101010101" pitchFamily="34" charset="-127"/>
              </a:rPr>
              <a:t>)</a:t>
            </a:r>
            <a:r>
              <a:rPr lang="ko-KR" altLang="en-US" sz="1600" i="0" dirty="0">
                <a:solidFill>
                  <a:schemeClr val="tx1"/>
                </a:solidFill>
                <a:effectLst/>
                <a:latin typeface="BM HANNA Pro OTF" panose="020B0600000101010101" pitchFamily="34" charset="-127"/>
                <a:ea typeface="BM HANNA Pro OTF" panose="020B0600000101010101" pitchFamily="34" charset="-127"/>
              </a:rPr>
              <a:t>은 태양광 발전량에 </a:t>
            </a:r>
            <a:r>
              <a:rPr lang="en-US" altLang="ko-KR" sz="1600" i="0" dirty="0">
                <a:solidFill>
                  <a:schemeClr val="tx1"/>
                </a:solidFill>
                <a:effectLst/>
                <a:latin typeface="BM HANNA Pro OTF" panose="020B0600000101010101" pitchFamily="34" charset="-127"/>
                <a:ea typeface="BM HANNA Pro OTF" panose="020B0600000101010101" pitchFamily="34" charset="-127"/>
              </a:rPr>
              <a:t>( + ) </a:t>
            </a:r>
            <a:r>
              <a:rPr lang="ko-KR" altLang="en-US" sz="1600" i="0" dirty="0">
                <a:solidFill>
                  <a:schemeClr val="tx1"/>
                </a:solidFill>
                <a:effectLst/>
                <a:latin typeface="BM HANNA Pro OTF" panose="020B0600000101010101" pitchFamily="34" charset="-127"/>
                <a:ea typeface="BM HANNA Pro OTF" panose="020B0600000101010101" pitchFamily="34" charset="-127"/>
              </a:rPr>
              <a:t>영향을 미칠 것입니다</a:t>
            </a:r>
            <a:r>
              <a:rPr lang="en-US" altLang="ko-KR" sz="1600" i="0" dirty="0">
                <a:solidFill>
                  <a:schemeClr val="tx1"/>
                </a:solidFill>
                <a:effectLst/>
                <a:latin typeface="BM HANNA Pro OTF" panose="020B0600000101010101" pitchFamily="34" charset="-127"/>
                <a:ea typeface="BM HANNA Pro OTF" panose="020B0600000101010101" pitchFamily="34" charset="-127"/>
              </a:rPr>
              <a:t>.</a:t>
            </a:r>
          </a:p>
          <a:p>
            <a:endParaRPr lang="ko-Kore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23238D7-5A50-D5D6-D2A1-75604F7740BA}"/>
              </a:ext>
            </a:extLst>
          </p:cNvPr>
          <p:cNvSpPr/>
          <p:nvPr/>
        </p:nvSpPr>
        <p:spPr>
          <a:xfrm>
            <a:off x="1182614" y="1934102"/>
            <a:ext cx="2653091" cy="216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z="1200" dirty="0">
                <a:solidFill>
                  <a:schemeClr val="tx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발전량</a:t>
            </a:r>
            <a:r>
              <a:rPr kumimoji="1" lang="ko-KR" altLang="en-US" sz="1200" dirty="0">
                <a:solidFill>
                  <a:schemeClr val="tx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kumimoji="1" lang="en-US" altLang="ko-KR" sz="1200" dirty="0">
                <a:solidFill>
                  <a:schemeClr val="tx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(10</a:t>
            </a:r>
            <a:r>
              <a:rPr kumimoji="1" lang="ko-KR" altLang="en-US" sz="1200" dirty="0">
                <a:solidFill>
                  <a:schemeClr val="tx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기준</a:t>
            </a:r>
            <a:r>
              <a:rPr kumimoji="1" lang="en-US" altLang="ko-KR" sz="1200" dirty="0">
                <a:solidFill>
                  <a:schemeClr val="tx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)</a:t>
            </a:r>
            <a:r>
              <a:rPr kumimoji="1" lang="ko-KR" altLang="en-US" sz="1200" dirty="0">
                <a:solidFill>
                  <a:schemeClr val="tx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 일사량 비교</a:t>
            </a:r>
            <a:endParaRPr kumimoji="1" lang="ko-Kore-KR" altLang="en-US" sz="1200" dirty="0">
              <a:solidFill>
                <a:schemeClr val="tx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0ED8CAD-E0FE-B6DF-00AF-645CED0686A9}"/>
              </a:ext>
            </a:extLst>
          </p:cNvPr>
          <p:cNvSpPr/>
          <p:nvPr/>
        </p:nvSpPr>
        <p:spPr>
          <a:xfrm>
            <a:off x="152026" y="2996952"/>
            <a:ext cx="243509" cy="10303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kumimoji="1" lang="ko-KR" altLang="en-US" sz="900" dirty="0">
                <a:solidFill>
                  <a:schemeClr val="tx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일사량 </a:t>
            </a:r>
            <a:r>
              <a:rPr kumimoji="1" lang="en-US" altLang="ko-KR" sz="900" dirty="0">
                <a:solidFill>
                  <a:schemeClr val="tx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(W/m^2)</a:t>
            </a:r>
            <a:endParaRPr kumimoji="1" lang="ko-Kore-KR" altLang="en-US" sz="900" dirty="0">
              <a:solidFill>
                <a:schemeClr val="tx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59D3B19-38B9-72B1-DCE5-B286A8D271F6}"/>
              </a:ext>
            </a:extLst>
          </p:cNvPr>
          <p:cNvSpPr/>
          <p:nvPr/>
        </p:nvSpPr>
        <p:spPr>
          <a:xfrm rot="5400000">
            <a:off x="2608120" y="5040770"/>
            <a:ext cx="102131" cy="6480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kumimoji="1" lang="ko-KR" altLang="en-US" sz="900" dirty="0">
                <a:solidFill>
                  <a:schemeClr val="tx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발전량 </a:t>
            </a:r>
            <a:r>
              <a:rPr kumimoji="1" lang="en-US" altLang="ko-KR" sz="900" dirty="0">
                <a:solidFill>
                  <a:schemeClr val="tx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(kW)</a:t>
            </a:r>
            <a:endParaRPr kumimoji="1" lang="ko-Kore-KR" altLang="en-US" sz="900" dirty="0">
              <a:solidFill>
                <a:schemeClr val="tx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36F8C80-EFED-914B-23BB-34E36C830182}"/>
              </a:ext>
            </a:extLst>
          </p:cNvPr>
          <p:cNvSpPr/>
          <p:nvPr/>
        </p:nvSpPr>
        <p:spPr>
          <a:xfrm rot="5400000">
            <a:off x="3637666" y="4621311"/>
            <a:ext cx="197738" cy="12295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kumimoji="1" lang="ko-KR" altLang="en-US" sz="1050" dirty="0">
                <a:solidFill>
                  <a:schemeClr val="tx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발전량  </a:t>
            </a:r>
            <a:r>
              <a:rPr kumimoji="1" lang="en-US" altLang="ko-KR" sz="1050" dirty="0">
                <a:solidFill>
                  <a:schemeClr val="tx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&gt;=</a:t>
            </a:r>
            <a:r>
              <a:rPr kumimoji="1" lang="ko-KR" altLang="en-US" sz="1050" dirty="0">
                <a:solidFill>
                  <a:schemeClr val="tx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kumimoji="1" lang="en-US" altLang="ko-KR" sz="1050" dirty="0">
                <a:solidFill>
                  <a:schemeClr val="tx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10</a:t>
            </a:r>
            <a:endParaRPr kumimoji="1" lang="ko-Kore-KR" altLang="en-US" sz="1050" dirty="0">
              <a:solidFill>
                <a:schemeClr val="tx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F507D34-7067-2BEF-F522-8D442E32ECA5}"/>
              </a:ext>
            </a:extLst>
          </p:cNvPr>
          <p:cNvSpPr/>
          <p:nvPr/>
        </p:nvSpPr>
        <p:spPr>
          <a:xfrm rot="5400000">
            <a:off x="1482967" y="4621312"/>
            <a:ext cx="197738" cy="12295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kumimoji="1" lang="ko-KR" altLang="en-US" sz="1050" dirty="0">
                <a:solidFill>
                  <a:schemeClr val="tx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발전량  </a:t>
            </a:r>
            <a:r>
              <a:rPr kumimoji="1" lang="en-US" altLang="ko-KR" sz="1050" dirty="0">
                <a:solidFill>
                  <a:schemeClr val="tx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&lt;</a:t>
            </a:r>
            <a:r>
              <a:rPr kumimoji="1" lang="ko-KR" altLang="en-US" sz="1050" dirty="0">
                <a:solidFill>
                  <a:schemeClr val="tx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kumimoji="1" lang="en-US" altLang="ko-KR" sz="1050" dirty="0">
                <a:solidFill>
                  <a:schemeClr val="tx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10</a:t>
            </a:r>
            <a:endParaRPr kumimoji="1" lang="ko-Kore-KR" altLang="en-US" sz="1050" dirty="0">
              <a:solidFill>
                <a:schemeClr val="tx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24A42B5-BFD8-1208-746A-4EFEF284B3DE}"/>
              </a:ext>
            </a:extLst>
          </p:cNvPr>
          <p:cNvSpPr/>
          <p:nvPr/>
        </p:nvSpPr>
        <p:spPr>
          <a:xfrm>
            <a:off x="5740361" y="1935889"/>
            <a:ext cx="2653091" cy="216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z="1200" dirty="0">
                <a:solidFill>
                  <a:schemeClr val="tx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발전량</a:t>
            </a:r>
            <a:r>
              <a:rPr kumimoji="1" lang="ko-KR" altLang="en-US" sz="1200" dirty="0">
                <a:solidFill>
                  <a:schemeClr val="tx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kumimoji="1" lang="en-US" altLang="ko-KR" sz="1200" dirty="0">
                <a:solidFill>
                  <a:schemeClr val="tx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(30</a:t>
            </a:r>
            <a:r>
              <a:rPr kumimoji="1" lang="ko-KR" altLang="en-US" sz="1200" dirty="0">
                <a:solidFill>
                  <a:schemeClr val="tx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기준</a:t>
            </a:r>
            <a:r>
              <a:rPr kumimoji="1" lang="en-US" altLang="ko-KR" sz="1200" dirty="0">
                <a:solidFill>
                  <a:schemeClr val="tx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)</a:t>
            </a:r>
            <a:r>
              <a:rPr kumimoji="1" lang="ko-KR" altLang="en-US" sz="1200" dirty="0">
                <a:solidFill>
                  <a:schemeClr val="tx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 일사량 비교</a:t>
            </a:r>
            <a:endParaRPr kumimoji="1" lang="ko-Kore-KR" altLang="en-US" sz="1200" dirty="0">
              <a:solidFill>
                <a:schemeClr val="tx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22B5B6F-7C38-0B12-9B1E-75C55531CC2F}"/>
              </a:ext>
            </a:extLst>
          </p:cNvPr>
          <p:cNvSpPr/>
          <p:nvPr/>
        </p:nvSpPr>
        <p:spPr>
          <a:xfrm rot="5400000">
            <a:off x="7165867" y="5042557"/>
            <a:ext cx="102131" cy="6480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kumimoji="1" lang="ko-KR" altLang="en-US" sz="900" dirty="0">
                <a:solidFill>
                  <a:schemeClr val="tx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발전량 </a:t>
            </a:r>
            <a:r>
              <a:rPr kumimoji="1" lang="en-US" altLang="ko-KR" sz="900" dirty="0">
                <a:solidFill>
                  <a:schemeClr val="tx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(kW)</a:t>
            </a:r>
            <a:endParaRPr kumimoji="1" lang="ko-Kore-KR" altLang="en-US" sz="900" dirty="0">
              <a:solidFill>
                <a:schemeClr val="tx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A6B86438-20D5-BB08-EF11-39B46A27AACE}"/>
              </a:ext>
            </a:extLst>
          </p:cNvPr>
          <p:cNvSpPr/>
          <p:nvPr/>
        </p:nvSpPr>
        <p:spPr>
          <a:xfrm rot="5400000">
            <a:off x="8195413" y="4623098"/>
            <a:ext cx="197738" cy="12295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kumimoji="1" lang="ko-KR" altLang="en-US" sz="1050" dirty="0">
                <a:solidFill>
                  <a:schemeClr val="tx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발전량  </a:t>
            </a:r>
            <a:r>
              <a:rPr kumimoji="1" lang="en-US" altLang="ko-KR" sz="1050" dirty="0">
                <a:solidFill>
                  <a:schemeClr val="tx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&gt;=</a:t>
            </a:r>
            <a:r>
              <a:rPr kumimoji="1" lang="ko-KR" altLang="en-US" sz="1050" dirty="0">
                <a:solidFill>
                  <a:schemeClr val="tx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kumimoji="1" lang="en-US" altLang="ko-KR" sz="1050" dirty="0">
                <a:solidFill>
                  <a:schemeClr val="tx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30</a:t>
            </a:r>
            <a:endParaRPr kumimoji="1" lang="ko-Kore-KR" altLang="en-US" sz="1050" dirty="0">
              <a:solidFill>
                <a:schemeClr val="tx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A1AAB88-223D-9749-1E93-0B4EA543CEB9}"/>
              </a:ext>
            </a:extLst>
          </p:cNvPr>
          <p:cNvSpPr/>
          <p:nvPr/>
        </p:nvSpPr>
        <p:spPr>
          <a:xfrm rot="5400000">
            <a:off x="6040714" y="4623099"/>
            <a:ext cx="197738" cy="12295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kumimoji="1" lang="ko-KR" altLang="en-US" sz="1050" dirty="0">
                <a:solidFill>
                  <a:schemeClr val="tx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발전량  </a:t>
            </a:r>
            <a:r>
              <a:rPr kumimoji="1" lang="en-US" altLang="ko-KR" sz="1050" dirty="0">
                <a:solidFill>
                  <a:schemeClr val="tx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&lt;</a:t>
            </a:r>
            <a:r>
              <a:rPr kumimoji="1" lang="ko-KR" altLang="en-US" sz="1050" dirty="0">
                <a:solidFill>
                  <a:schemeClr val="tx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kumimoji="1" lang="en-US" altLang="ko-KR" sz="1050" dirty="0">
                <a:solidFill>
                  <a:schemeClr val="tx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30</a:t>
            </a:r>
            <a:endParaRPr kumimoji="1" lang="ko-Kore-KR" altLang="en-US" sz="1050" dirty="0">
              <a:solidFill>
                <a:schemeClr val="tx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8AAEFA44-7090-CEFB-1921-714156EBAEBD}"/>
              </a:ext>
            </a:extLst>
          </p:cNvPr>
          <p:cNvSpPr/>
          <p:nvPr/>
        </p:nvSpPr>
        <p:spPr>
          <a:xfrm>
            <a:off x="4614683" y="2996952"/>
            <a:ext cx="243509" cy="10303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kumimoji="1" lang="ko-KR" altLang="en-US" sz="900" dirty="0">
                <a:solidFill>
                  <a:schemeClr val="tx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일사량 </a:t>
            </a:r>
            <a:r>
              <a:rPr kumimoji="1" lang="en-US" altLang="ko-KR" sz="900" dirty="0">
                <a:solidFill>
                  <a:schemeClr val="tx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(W/m^2)</a:t>
            </a:r>
            <a:endParaRPr kumimoji="1" lang="ko-Kore-KR" altLang="en-US" sz="900" dirty="0">
              <a:solidFill>
                <a:schemeClr val="tx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495198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b="1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EDA </a:t>
            </a:r>
            <a:r>
              <a:rPr lang="ko-KR" altLang="en-US" sz="3600" b="1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및 가설 </a:t>
            </a:r>
            <a:endParaRPr lang="ko-KR" altLang="en-US" sz="3600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CE30532-7EE0-C631-1FBC-1559FF30E8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1600" i="0" dirty="0">
                <a:solidFill>
                  <a:schemeClr val="tx1"/>
                </a:solidFill>
                <a:effectLst/>
                <a:latin typeface="BM HANNA Pro OTF" panose="020B0600000101010101" pitchFamily="34" charset="-127"/>
                <a:ea typeface="BM HANNA Pro OTF" panose="020B0600000101010101" pitchFamily="34" charset="-127"/>
              </a:rPr>
              <a:t>일사량 </a:t>
            </a:r>
            <a:r>
              <a:rPr lang="en-US" altLang="ko-KR" sz="1600" i="0" dirty="0">
                <a:solidFill>
                  <a:schemeClr val="tx1"/>
                </a:solidFill>
                <a:effectLst/>
                <a:latin typeface="BM HANNA Pro OTF" panose="020B0600000101010101" pitchFamily="34" charset="-127"/>
                <a:ea typeface="BM HANNA Pro OTF" panose="020B0600000101010101" pitchFamily="34" charset="-127"/>
              </a:rPr>
              <a:t>(</a:t>
            </a:r>
            <a:r>
              <a:rPr lang="ko-KR" altLang="en-US" sz="1600" i="0" dirty="0">
                <a:solidFill>
                  <a:schemeClr val="tx1"/>
                </a:solidFill>
                <a:effectLst/>
                <a:latin typeface="BM HANNA Pro OTF" panose="020B0600000101010101" pitchFamily="34" charset="-127"/>
                <a:ea typeface="BM HANNA Pro OTF" panose="020B0600000101010101" pitchFamily="34" charset="-127"/>
              </a:rPr>
              <a:t>수평면 산란 일사량</a:t>
            </a:r>
            <a:r>
              <a:rPr lang="en-US" altLang="ko-KR" sz="1600" i="0" dirty="0">
                <a:solidFill>
                  <a:schemeClr val="tx1"/>
                </a:solidFill>
                <a:effectLst/>
                <a:latin typeface="BM HANNA Pro OTF" panose="020B0600000101010101" pitchFamily="34" charset="-127"/>
                <a:ea typeface="BM HANNA Pro OTF" panose="020B0600000101010101" pitchFamily="34" charset="-127"/>
              </a:rPr>
              <a:t>, </a:t>
            </a:r>
            <a:r>
              <a:rPr lang="ko-KR" altLang="en-US" sz="1600" i="0" dirty="0" err="1">
                <a:solidFill>
                  <a:schemeClr val="tx1"/>
                </a:solidFill>
                <a:effectLst/>
                <a:latin typeface="BM HANNA Pro OTF" panose="020B0600000101010101" pitchFamily="34" charset="-127"/>
                <a:ea typeface="BM HANNA Pro OTF" panose="020B0600000101010101" pitchFamily="34" charset="-127"/>
              </a:rPr>
              <a:t>법선면</a:t>
            </a:r>
            <a:r>
              <a:rPr lang="ko-KR" altLang="en-US" sz="1600" i="0" dirty="0">
                <a:solidFill>
                  <a:schemeClr val="tx1"/>
                </a:solidFill>
                <a:effectLst/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lang="ko-KR" altLang="en-US" sz="1600" i="0" dirty="0" err="1">
                <a:solidFill>
                  <a:schemeClr val="tx1"/>
                </a:solidFill>
                <a:effectLst/>
                <a:latin typeface="BM HANNA Pro OTF" panose="020B0600000101010101" pitchFamily="34" charset="-127"/>
                <a:ea typeface="BM HANNA Pro OTF" panose="020B0600000101010101" pitchFamily="34" charset="-127"/>
              </a:rPr>
              <a:t>직달</a:t>
            </a:r>
            <a:r>
              <a:rPr lang="ko-KR" altLang="en-US" sz="1600" i="0" dirty="0">
                <a:solidFill>
                  <a:schemeClr val="tx1"/>
                </a:solidFill>
                <a:effectLst/>
                <a:latin typeface="BM HANNA Pro OTF" panose="020B0600000101010101" pitchFamily="34" charset="-127"/>
                <a:ea typeface="BM HANNA Pro OTF" panose="020B0600000101010101" pitchFamily="34" charset="-127"/>
              </a:rPr>
              <a:t> 일사량</a:t>
            </a:r>
            <a:r>
              <a:rPr lang="en-US" altLang="ko-KR" sz="1600" i="0" dirty="0">
                <a:solidFill>
                  <a:schemeClr val="tx1"/>
                </a:solidFill>
                <a:effectLst/>
                <a:latin typeface="BM HANNA Pro OTF" panose="020B0600000101010101" pitchFamily="34" charset="-127"/>
                <a:ea typeface="BM HANNA Pro OTF" panose="020B0600000101010101" pitchFamily="34" charset="-127"/>
              </a:rPr>
              <a:t>)</a:t>
            </a:r>
            <a:r>
              <a:rPr lang="ko-KR" altLang="en-US" sz="1600" i="0" dirty="0">
                <a:solidFill>
                  <a:schemeClr val="tx1"/>
                </a:solidFill>
                <a:effectLst/>
                <a:latin typeface="BM HANNA Pro OTF" panose="020B0600000101010101" pitchFamily="34" charset="-127"/>
                <a:ea typeface="BM HANNA Pro OTF" panose="020B0600000101010101" pitchFamily="34" charset="-127"/>
              </a:rPr>
              <a:t>은 태양광 발전량에 </a:t>
            </a:r>
            <a:r>
              <a:rPr lang="en-US" altLang="ko-KR" sz="1600" i="0" dirty="0">
                <a:solidFill>
                  <a:schemeClr val="tx1"/>
                </a:solidFill>
                <a:effectLst/>
                <a:latin typeface="BM HANNA Pro OTF" panose="020B0600000101010101" pitchFamily="34" charset="-127"/>
                <a:ea typeface="BM HANNA Pro OTF" panose="020B0600000101010101" pitchFamily="34" charset="-127"/>
              </a:rPr>
              <a:t>( + ) </a:t>
            </a:r>
            <a:r>
              <a:rPr lang="ko-KR" altLang="en-US" sz="1600" i="0" dirty="0">
                <a:solidFill>
                  <a:schemeClr val="tx1"/>
                </a:solidFill>
                <a:effectLst/>
                <a:latin typeface="BM HANNA Pro OTF" panose="020B0600000101010101" pitchFamily="34" charset="-127"/>
                <a:ea typeface="BM HANNA Pro OTF" panose="020B0600000101010101" pitchFamily="34" charset="-127"/>
              </a:rPr>
              <a:t>영향을 미칠 것입니다</a:t>
            </a:r>
            <a:r>
              <a:rPr lang="en-US" altLang="ko-KR" sz="1600" i="0" dirty="0">
                <a:solidFill>
                  <a:schemeClr val="tx1"/>
                </a:solidFill>
                <a:effectLst/>
                <a:latin typeface="BM HANNA Pro OTF" panose="020B0600000101010101" pitchFamily="34" charset="-127"/>
                <a:ea typeface="BM HANNA Pro OTF" panose="020B0600000101010101" pitchFamily="34" charset="-127"/>
              </a:rPr>
              <a:t>.</a:t>
            </a:r>
          </a:p>
          <a:p>
            <a:endParaRPr lang="ko-Kore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C7438EA-1B98-AED8-447C-162213CFB5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988840"/>
            <a:ext cx="5181600" cy="3937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C13EE782-84EC-2C50-D4D4-A80154156744}"/>
              </a:ext>
            </a:extLst>
          </p:cNvPr>
          <p:cNvSpPr/>
          <p:nvPr/>
        </p:nvSpPr>
        <p:spPr>
          <a:xfrm>
            <a:off x="539552" y="3266438"/>
            <a:ext cx="243509" cy="10303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kumimoji="1" lang="ko-KR" altLang="en-US" sz="900" dirty="0">
                <a:solidFill>
                  <a:schemeClr val="tx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일사량 </a:t>
            </a:r>
            <a:r>
              <a:rPr kumimoji="1" lang="en-US" altLang="ko-KR" sz="900" dirty="0">
                <a:solidFill>
                  <a:schemeClr val="tx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(W/m^2)</a:t>
            </a:r>
            <a:endParaRPr kumimoji="1" lang="ko-Kore-KR" altLang="en-US" sz="900" dirty="0">
              <a:solidFill>
                <a:schemeClr val="tx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949CF28-797B-D6F5-9B0E-37525779FD0D}"/>
              </a:ext>
            </a:extLst>
          </p:cNvPr>
          <p:cNvSpPr/>
          <p:nvPr/>
        </p:nvSpPr>
        <p:spPr>
          <a:xfrm rot="5400000">
            <a:off x="3196822" y="5270744"/>
            <a:ext cx="264591" cy="10456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kumimoji="1" lang="ko-KR" altLang="en-US" sz="1000" dirty="0">
                <a:solidFill>
                  <a:schemeClr val="tx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발전량 </a:t>
            </a:r>
            <a:r>
              <a:rPr kumimoji="1" lang="en-US" altLang="ko-KR" sz="1000" dirty="0">
                <a:solidFill>
                  <a:schemeClr val="tx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(kW)</a:t>
            </a:r>
            <a:endParaRPr kumimoji="1" lang="ko-Kore-KR" altLang="en-US" sz="1000" dirty="0">
              <a:solidFill>
                <a:schemeClr val="tx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4D23841-A8C7-8690-494A-7493830F5454}"/>
              </a:ext>
            </a:extLst>
          </p:cNvPr>
          <p:cNvSpPr/>
          <p:nvPr/>
        </p:nvSpPr>
        <p:spPr>
          <a:xfrm>
            <a:off x="2123728" y="1772814"/>
            <a:ext cx="2653091" cy="216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dirty="0">
                <a:solidFill>
                  <a:schemeClr val="tx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일사량 </a:t>
            </a:r>
            <a:r>
              <a:rPr kumimoji="1" lang="en-US" altLang="ko-KR" sz="1200" dirty="0">
                <a:solidFill>
                  <a:schemeClr val="tx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VS</a:t>
            </a:r>
            <a:r>
              <a:rPr kumimoji="1" lang="ko-KR" altLang="en-US" sz="1200" dirty="0">
                <a:solidFill>
                  <a:schemeClr val="tx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 발전량 그래프</a:t>
            </a:r>
            <a:endParaRPr kumimoji="1" lang="ko-Kore-KR" altLang="en-US" sz="1200" dirty="0">
              <a:solidFill>
                <a:schemeClr val="tx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112294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b="1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EDA </a:t>
            </a:r>
            <a:r>
              <a:rPr lang="ko-KR" altLang="en-US" sz="3600" b="1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및 가설 </a:t>
            </a:r>
            <a:endParaRPr lang="ko-KR" altLang="en-US" sz="3600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CE30532-7EE0-C631-1FBC-1559FF30E8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1600" i="0" dirty="0">
                <a:solidFill>
                  <a:schemeClr val="tx1"/>
                </a:solidFill>
                <a:effectLst/>
                <a:latin typeface="BM HANNA Pro OTF" panose="020B0600000101010101" pitchFamily="34" charset="-127"/>
                <a:ea typeface="BM HANNA Pro OTF" panose="020B0600000101010101" pitchFamily="34" charset="-127"/>
              </a:rPr>
              <a:t>상대습도가 높으면 태양광 발전량에 </a:t>
            </a:r>
            <a:r>
              <a:rPr lang="en-US" altLang="ko-KR" sz="1600" i="0" dirty="0">
                <a:solidFill>
                  <a:schemeClr val="tx1"/>
                </a:solidFill>
                <a:effectLst/>
                <a:latin typeface="BM HANNA Pro OTF" panose="020B0600000101010101" pitchFamily="34" charset="-127"/>
                <a:ea typeface="BM HANNA Pro OTF" panose="020B0600000101010101" pitchFamily="34" charset="-127"/>
              </a:rPr>
              <a:t>( - ) </a:t>
            </a:r>
            <a:r>
              <a:rPr lang="ko-KR" altLang="en-US" sz="1600" i="0" dirty="0">
                <a:solidFill>
                  <a:schemeClr val="tx1"/>
                </a:solidFill>
                <a:effectLst/>
                <a:latin typeface="BM HANNA Pro OTF" panose="020B0600000101010101" pitchFamily="34" charset="-127"/>
                <a:ea typeface="BM HANNA Pro OTF" panose="020B0600000101010101" pitchFamily="34" charset="-127"/>
              </a:rPr>
              <a:t>영향을 미칠 것입니다</a:t>
            </a:r>
            <a:r>
              <a:rPr lang="en-US" altLang="ko-KR" sz="1600" i="0" dirty="0">
                <a:solidFill>
                  <a:schemeClr val="tx1"/>
                </a:solidFill>
                <a:effectLst/>
                <a:latin typeface="BM HANNA Pro OTF" panose="020B0600000101010101" pitchFamily="34" charset="-127"/>
                <a:ea typeface="BM HANNA Pro OTF" panose="020B0600000101010101" pitchFamily="34" charset="-127"/>
              </a:rPr>
              <a:t>.</a:t>
            </a:r>
            <a:endParaRPr lang="ko-Kore-KR" altLang="en-US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E3AFC09-AA9A-4CA1-E845-1D9DEC16FAA7}"/>
              </a:ext>
            </a:extLst>
          </p:cNvPr>
          <p:cNvGrpSpPr/>
          <p:nvPr/>
        </p:nvGrpSpPr>
        <p:grpSpPr>
          <a:xfrm>
            <a:off x="4464228" y="2041770"/>
            <a:ext cx="4521720" cy="3523785"/>
            <a:chOff x="152026" y="1934102"/>
            <a:chExt cx="4521720" cy="3523785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94C8A489-ACC3-F947-9D36-61131ED198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7794" y="1961050"/>
              <a:ext cx="4475952" cy="3496837"/>
            </a:xfrm>
            <a:prstGeom prst="rect">
              <a:avLst/>
            </a:prstGeom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823238D7-5A50-D5D6-D2A1-75604F7740BA}"/>
                </a:ext>
              </a:extLst>
            </p:cNvPr>
            <p:cNvSpPr/>
            <p:nvPr/>
          </p:nvSpPr>
          <p:spPr>
            <a:xfrm>
              <a:off x="1182614" y="1934102"/>
              <a:ext cx="2653091" cy="2160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ore-KR" altLang="en-US" sz="1200" dirty="0">
                  <a:solidFill>
                    <a:schemeClr val="tx1"/>
                  </a:solidFill>
                  <a:latin typeface="BM HANNA Pro OTF" panose="020B0600000101010101" pitchFamily="34" charset="-127"/>
                  <a:ea typeface="BM HANNA Pro OTF" panose="020B0600000101010101" pitchFamily="34" charset="-127"/>
                </a:rPr>
                <a:t>발전량</a:t>
              </a:r>
              <a:r>
                <a:rPr kumimoji="1" lang="ko-KR" altLang="en-US" sz="1200" dirty="0">
                  <a:solidFill>
                    <a:schemeClr val="tx1"/>
                  </a:solidFill>
                  <a:latin typeface="BM HANNA Pro OTF" panose="020B0600000101010101" pitchFamily="34" charset="-127"/>
                  <a:ea typeface="BM HANNA Pro OTF" panose="020B0600000101010101" pitchFamily="34" charset="-127"/>
                </a:rPr>
                <a:t> </a:t>
              </a:r>
              <a:r>
                <a:rPr kumimoji="1" lang="en-US" altLang="ko-KR" sz="1200" dirty="0">
                  <a:solidFill>
                    <a:schemeClr val="tx1"/>
                  </a:solidFill>
                  <a:latin typeface="BM HANNA Pro OTF" panose="020B0600000101010101" pitchFamily="34" charset="-127"/>
                  <a:ea typeface="BM HANNA Pro OTF" panose="020B0600000101010101" pitchFamily="34" charset="-127"/>
                </a:rPr>
                <a:t>(30</a:t>
              </a:r>
              <a:r>
                <a:rPr kumimoji="1" lang="ko-KR" altLang="en-US" sz="1200" dirty="0">
                  <a:solidFill>
                    <a:schemeClr val="tx1"/>
                  </a:solidFill>
                  <a:latin typeface="BM HANNA Pro OTF" panose="020B0600000101010101" pitchFamily="34" charset="-127"/>
                  <a:ea typeface="BM HANNA Pro OTF" panose="020B0600000101010101" pitchFamily="34" charset="-127"/>
                </a:rPr>
                <a:t>기준</a:t>
              </a:r>
              <a:r>
                <a:rPr kumimoji="1" lang="en-US" altLang="ko-KR" sz="1200" dirty="0">
                  <a:solidFill>
                    <a:schemeClr val="tx1"/>
                  </a:solidFill>
                  <a:latin typeface="BM HANNA Pro OTF" panose="020B0600000101010101" pitchFamily="34" charset="-127"/>
                  <a:ea typeface="BM HANNA Pro OTF" panose="020B0600000101010101" pitchFamily="34" charset="-127"/>
                </a:rPr>
                <a:t>)</a:t>
              </a:r>
              <a:r>
                <a:rPr kumimoji="1" lang="ko-KR" altLang="en-US" sz="1200" dirty="0">
                  <a:solidFill>
                    <a:schemeClr val="tx1"/>
                  </a:solidFill>
                  <a:latin typeface="BM HANNA Pro OTF" panose="020B0600000101010101" pitchFamily="34" charset="-127"/>
                  <a:ea typeface="BM HANNA Pro OTF" panose="020B0600000101010101" pitchFamily="34" charset="-127"/>
                </a:rPr>
                <a:t> 상대습도 평균 비교</a:t>
              </a:r>
              <a:endParaRPr kumimoji="1" lang="ko-Kore-KR" altLang="en-US" sz="1200" dirty="0">
                <a:solidFill>
                  <a:schemeClr val="tx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60ED8CAD-E0FE-B6DF-00AF-645CED0686A9}"/>
                </a:ext>
              </a:extLst>
            </p:cNvPr>
            <p:cNvSpPr/>
            <p:nvPr/>
          </p:nvSpPr>
          <p:spPr>
            <a:xfrm>
              <a:off x="152026" y="2996952"/>
              <a:ext cx="243509" cy="10303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kumimoji="1" lang="ko-Kore-KR" altLang="en-US" sz="900" dirty="0">
                  <a:solidFill>
                    <a:schemeClr val="tx1"/>
                  </a:solidFill>
                  <a:latin typeface="BM HANNA Pro OTF" panose="020B0600000101010101" pitchFamily="34" charset="-127"/>
                  <a:ea typeface="BM HANNA Pro OTF" panose="020B0600000101010101" pitchFamily="34" charset="-127"/>
                </a:rPr>
                <a:t>상대</a:t>
              </a:r>
              <a:r>
                <a:rPr kumimoji="1" lang="ko-KR" altLang="en-US" sz="900" dirty="0">
                  <a:solidFill>
                    <a:schemeClr val="tx1"/>
                  </a:solidFill>
                  <a:latin typeface="BM HANNA Pro OTF" panose="020B0600000101010101" pitchFamily="34" charset="-127"/>
                  <a:ea typeface="BM HANNA Pro OTF" panose="020B0600000101010101" pitchFamily="34" charset="-127"/>
                </a:rPr>
                <a:t>습도</a:t>
              </a:r>
              <a:endParaRPr kumimoji="1" lang="ko-Kore-KR" altLang="en-US" sz="900" dirty="0">
                <a:solidFill>
                  <a:schemeClr val="tx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659D3B19-38B9-72B1-DCE5-B286A8D271F6}"/>
                </a:ext>
              </a:extLst>
            </p:cNvPr>
            <p:cNvSpPr/>
            <p:nvPr/>
          </p:nvSpPr>
          <p:spPr>
            <a:xfrm rot="5400000">
              <a:off x="2595083" y="4995253"/>
              <a:ext cx="102131" cy="64807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kumimoji="1" lang="ko-KR" altLang="en-US" sz="900" dirty="0">
                  <a:solidFill>
                    <a:schemeClr val="tx1"/>
                  </a:solidFill>
                  <a:latin typeface="BM HANNA Pro OTF" panose="020B0600000101010101" pitchFamily="34" charset="-127"/>
                  <a:ea typeface="BM HANNA Pro OTF" panose="020B0600000101010101" pitchFamily="34" charset="-127"/>
                </a:rPr>
                <a:t>발전량 </a:t>
              </a:r>
              <a:r>
                <a:rPr kumimoji="1" lang="en-US" altLang="ko-KR" sz="900" dirty="0">
                  <a:solidFill>
                    <a:schemeClr val="tx1"/>
                  </a:solidFill>
                  <a:latin typeface="BM HANNA Pro OTF" panose="020B0600000101010101" pitchFamily="34" charset="-127"/>
                  <a:ea typeface="BM HANNA Pro OTF" panose="020B0600000101010101" pitchFamily="34" charset="-127"/>
                </a:rPr>
                <a:t>(kW)</a:t>
              </a:r>
              <a:endParaRPr kumimoji="1" lang="ko-Kore-KR" altLang="en-US" sz="900" dirty="0">
                <a:solidFill>
                  <a:schemeClr val="tx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E36F8C80-EFED-914B-23BB-34E36C830182}"/>
                </a:ext>
              </a:extLst>
            </p:cNvPr>
            <p:cNvSpPr/>
            <p:nvPr/>
          </p:nvSpPr>
          <p:spPr>
            <a:xfrm rot="5400000">
              <a:off x="3624629" y="4575794"/>
              <a:ext cx="197738" cy="12295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kumimoji="1" lang="ko-KR" altLang="en-US" sz="1050" dirty="0">
                  <a:solidFill>
                    <a:schemeClr val="tx1"/>
                  </a:solidFill>
                  <a:latin typeface="BM HANNA Pro OTF" panose="020B0600000101010101" pitchFamily="34" charset="-127"/>
                  <a:ea typeface="BM HANNA Pro OTF" panose="020B0600000101010101" pitchFamily="34" charset="-127"/>
                </a:rPr>
                <a:t>발전량  </a:t>
              </a:r>
              <a:r>
                <a:rPr kumimoji="1" lang="en-US" altLang="ko-KR" sz="1050" dirty="0">
                  <a:solidFill>
                    <a:schemeClr val="tx1"/>
                  </a:solidFill>
                  <a:latin typeface="BM HANNA Pro OTF" panose="020B0600000101010101" pitchFamily="34" charset="-127"/>
                  <a:ea typeface="BM HANNA Pro OTF" panose="020B0600000101010101" pitchFamily="34" charset="-127"/>
                </a:rPr>
                <a:t>&gt;=</a:t>
              </a:r>
              <a:r>
                <a:rPr kumimoji="1" lang="ko-KR" altLang="en-US" sz="1050" dirty="0">
                  <a:solidFill>
                    <a:schemeClr val="tx1"/>
                  </a:solidFill>
                  <a:latin typeface="BM HANNA Pro OTF" panose="020B0600000101010101" pitchFamily="34" charset="-127"/>
                  <a:ea typeface="BM HANNA Pro OTF" panose="020B0600000101010101" pitchFamily="34" charset="-127"/>
                </a:rPr>
                <a:t> </a:t>
              </a:r>
              <a:r>
                <a:rPr kumimoji="1" lang="en-US" altLang="ko-KR" sz="1050" dirty="0">
                  <a:solidFill>
                    <a:schemeClr val="tx1"/>
                  </a:solidFill>
                  <a:latin typeface="BM HANNA Pro OTF" panose="020B0600000101010101" pitchFamily="34" charset="-127"/>
                  <a:ea typeface="BM HANNA Pro OTF" panose="020B0600000101010101" pitchFamily="34" charset="-127"/>
                </a:rPr>
                <a:t>30</a:t>
              </a:r>
              <a:endParaRPr kumimoji="1" lang="ko-Kore-KR" altLang="en-US" sz="1050" dirty="0">
                <a:solidFill>
                  <a:schemeClr val="tx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4F507D34-7067-2BEF-F522-8D442E32ECA5}"/>
                </a:ext>
              </a:extLst>
            </p:cNvPr>
            <p:cNvSpPr/>
            <p:nvPr/>
          </p:nvSpPr>
          <p:spPr>
            <a:xfrm rot="5400000">
              <a:off x="1469930" y="4575795"/>
              <a:ext cx="197738" cy="12295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kumimoji="1" lang="ko-KR" altLang="en-US" sz="1050" dirty="0">
                  <a:solidFill>
                    <a:schemeClr val="tx1"/>
                  </a:solidFill>
                  <a:latin typeface="BM HANNA Pro OTF" panose="020B0600000101010101" pitchFamily="34" charset="-127"/>
                  <a:ea typeface="BM HANNA Pro OTF" panose="020B0600000101010101" pitchFamily="34" charset="-127"/>
                </a:rPr>
                <a:t>발전량  </a:t>
              </a:r>
              <a:r>
                <a:rPr kumimoji="1" lang="en-US" altLang="ko-KR" sz="1050" dirty="0">
                  <a:solidFill>
                    <a:schemeClr val="tx1"/>
                  </a:solidFill>
                  <a:latin typeface="BM HANNA Pro OTF" panose="020B0600000101010101" pitchFamily="34" charset="-127"/>
                  <a:ea typeface="BM HANNA Pro OTF" panose="020B0600000101010101" pitchFamily="34" charset="-127"/>
                </a:rPr>
                <a:t>&lt;</a:t>
              </a:r>
              <a:r>
                <a:rPr kumimoji="1" lang="ko-KR" altLang="en-US" sz="1050" dirty="0">
                  <a:solidFill>
                    <a:schemeClr val="tx1"/>
                  </a:solidFill>
                  <a:latin typeface="BM HANNA Pro OTF" panose="020B0600000101010101" pitchFamily="34" charset="-127"/>
                  <a:ea typeface="BM HANNA Pro OTF" panose="020B0600000101010101" pitchFamily="34" charset="-127"/>
                </a:rPr>
                <a:t> </a:t>
              </a:r>
              <a:r>
                <a:rPr kumimoji="1" lang="en-US" altLang="ko-KR" sz="1050" dirty="0">
                  <a:solidFill>
                    <a:schemeClr val="tx1"/>
                  </a:solidFill>
                  <a:latin typeface="BM HANNA Pro OTF" panose="020B0600000101010101" pitchFamily="34" charset="-127"/>
                  <a:ea typeface="BM HANNA Pro OTF" panose="020B0600000101010101" pitchFamily="34" charset="-127"/>
                </a:rPr>
                <a:t>30</a:t>
              </a:r>
              <a:endParaRPr kumimoji="1" lang="ko-Kore-KR" altLang="en-US" sz="1050" dirty="0">
                <a:solidFill>
                  <a:schemeClr val="tx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8D43AADA-7F55-08F2-5D45-580E723D968C}"/>
              </a:ext>
            </a:extLst>
          </p:cNvPr>
          <p:cNvGrpSpPr/>
          <p:nvPr/>
        </p:nvGrpSpPr>
        <p:grpSpPr>
          <a:xfrm>
            <a:off x="24731" y="2041770"/>
            <a:ext cx="4475953" cy="3496838"/>
            <a:chOff x="4673746" y="1930778"/>
            <a:chExt cx="4475953" cy="3496838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49A913CF-1255-968E-CE70-F5FF1F1AC6C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73746" y="1930778"/>
              <a:ext cx="4475953" cy="3496838"/>
            </a:xfrm>
            <a:prstGeom prst="rect">
              <a:avLst/>
            </a:prstGeom>
          </p:spPr>
        </p:pic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B24A42B5-BFD8-1208-746A-4EFEF284B3DE}"/>
                </a:ext>
              </a:extLst>
            </p:cNvPr>
            <p:cNvSpPr/>
            <p:nvPr/>
          </p:nvSpPr>
          <p:spPr>
            <a:xfrm>
              <a:off x="5740361" y="1935889"/>
              <a:ext cx="2653091" cy="2160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ore-KR" altLang="en-US" sz="1200" dirty="0">
                  <a:solidFill>
                    <a:schemeClr val="tx1"/>
                  </a:solidFill>
                  <a:latin typeface="BM HANNA Pro OTF" panose="020B0600000101010101" pitchFamily="34" charset="-127"/>
                  <a:ea typeface="BM HANNA Pro OTF" panose="020B0600000101010101" pitchFamily="34" charset="-127"/>
                </a:rPr>
                <a:t>발전량</a:t>
              </a:r>
              <a:r>
                <a:rPr kumimoji="1" lang="ko-KR" altLang="en-US" sz="1200" dirty="0">
                  <a:solidFill>
                    <a:schemeClr val="tx1"/>
                  </a:solidFill>
                  <a:latin typeface="BM HANNA Pro OTF" panose="020B0600000101010101" pitchFamily="34" charset="-127"/>
                  <a:ea typeface="BM HANNA Pro OTF" panose="020B0600000101010101" pitchFamily="34" charset="-127"/>
                </a:rPr>
                <a:t> </a:t>
              </a:r>
              <a:r>
                <a:rPr kumimoji="1" lang="en-US" altLang="ko-KR" sz="1200" dirty="0">
                  <a:solidFill>
                    <a:schemeClr val="tx1"/>
                  </a:solidFill>
                  <a:latin typeface="BM HANNA Pro OTF" panose="020B0600000101010101" pitchFamily="34" charset="-127"/>
                  <a:ea typeface="BM HANNA Pro OTF" panose="020B0600000101010101" pitchFamily="34" charset="-127"/>
                </a:rPr>
                <a:t>(10</a:t>
              </a:r>
              <a:r>
                <a:rPr kumimoji="1" lang="ko-KR" altLang="en-US" sz="1200" dirty="0">
                  <a:solidFill>
                    <a:schemeClr val="tx1"/>
                  </a:solidFill>
                  <a:latin typeface="BM HANNA Pro OTF" panose="020B0600000101010101" pitchFamily="34" charset="-127"/>
                  <a:ea typeface="BM HANNA Pro OTF" panose="020B0600000101010101" pitchFamily="34" charset="-127"/>
                </a:rPr>
                <a:t>기준</a:t>
              </a:r>
              <a:r>
                <a:rPr kumimoji="1" lang="en-US" altLang="ko-KR" sz="1200" dirty="0">
                  <a:solidFill>
                    <a:schemeClr val="tx1"/>
                  </a:solidFill>
                  <a:latin typeface="BM HANNA Pro OTF" panose="020B0600000101010101" pitchFamily="34" charset="-127"/>
                  <a:ea typeface="BM HANNA Pro OTF" panose="020B0600000101010101" pitchFamily="34" charset="-127"/>
                </a:rPr>
                <a:t>)</a:t>
              </a:r>
              <a:r>
                <a:rPr kumimoji="1" lang="ko-KR" altLang="en-US" sz="1200" dirty="0">
                  <a:solidFill>
                    <a:schemeClr val="tx1"/>
                  </a:solidFill>
                  <a:latin typeface="BM HANNA Pro OTF" panose="020B0600000101010101" pitchFamily="34" charset="-127"/>
                  <a:ea typeface="BM HANNA Pro OTF" panose="020B0600000101010101" pitchFamily="34" charset="-127"/>
                </a:rPr>
                <a:t> 상대습도 평균 비교</a:t>
              </a:r>
              <a:endParaRPr kumimoji="1" lang="ko-Kore-KR" altLang="en-US" sz="1200" dirty="0">
                <a:solidFill>
                  <a:schemeClr val="tx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422B5B6F-7C38-0B12-9B1E-75C55531CC2F}"/>
                </a:ext>
              </a:extLst>
            </p:cNvPr>
            <p:cNvSpPr/>
            <p:nvPr/>
          </p:nvSpPr>
          <p:spPr>
            <a:xfrm rot="5400000">
              <a:off x="7152830" y="4997040"/>
              <a:ext cx="102131" cy="64807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kumimoji="1" lang="ko-KR" altLang="en-US" sz="900" dirty="0">
                  <a:solidFill>
                    <a:schemeClr val="tx1"/>
                  </a:solidFill>
                  <a:latin typeface="BM HANNA Pro OTF" panose="020B0600000101010101" pitchFamily="34" charset="-127"/>
                  <a:ea typeface="BM HANNA Pro OTF" panose="020B0600000101010101" pitchFamily="34" charset="-127"/>
                </a:rPr>
                <a:t>발전량 </a:t>
              </a:r>
              <a:r>
                <a:rPr kumimoji="1" lang="en-US" altLang="ko-KR" sz="900" dirty="0">
                  <a:solidFill>
                    <a:schemeClr val="tx1"/>
                  </a:solidFill>
                  <a:latin typeface="BM HANNA Pro OTF" panose="020B0600000101010101" pitchFamily="34" charset="-127"/>
                  <a:ea typeface="BM HANNA Pro OTF" panose="020B0600000101010101" pitchFamily="34" charset="-127"/>
                </a:rPr>
                <a:t>(kW)</a:t>
              </a:r>
              <a:endParaRPr kumimoji="1" lang="ko-Kore-KR" altLang="en-US" sz="900" dirty="0">
                <a:solidFill>
                  <a:schemeClr val="tx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A6B86438-20D5-BB08-EF11-39B46A27AACE}"/>
                </a:ext>
              </a:extLst>
            </p:cNvPr>
            <p:cNvSpPr/>
            <p:nvPr/>
          </p:nvSpPr>
          <p:spPr>
            <a:xfrm rot="5400000">
              <a:off x="8182376" y="4577581"/>
              <a:ext cx="197738" cy="12295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kumimoji="1" lang="ko-KR" altLang="en-US" sz="1050" dirty="0">
                  <a:solidFill>
                    <a:schemeClr val="tx1"/>
                  </a:solidFill>
                  <a:latin typeface="BM HANNA Pro OTF" panose="020B0600000101010101" pitchFamily="34" charset="-127"/>
                  <a:ea typeface="BM HANNA Pro OTF" panose="020B0600000101010101" pitchFamily="34" charset="-127"/>
                </a:rPr>
                <a:t>발전량  </a:t>
              </a:r>
              <a:r>
                <a:rPr kumimoji="1" lang="en-US" altLang="ko-KR" sz="1050" dirty="0">
                  <a:solidFill>
                    <a:schemeClr val="tx1"/>
                  </a:solidFill>
                  <a:latin typeface="BM HANNA Pro OTF" panose="020B0600000101010101" pitchFamily="34" charset="-127"/>
                  <a:ea typeface="BM HANNA Pro OTF" panose="020B0600000101010101" pitchFamily="34" charset="-127"/>
                </a:rPr>
                <a:t>&gt;=</a:t>
              </a:r>
              <a:r>
                <a:rPr kumimoji="1" lang="ko-KR" altLang="en-US" sz="1050" dirty="0">
                  <a:solidFill>
                    <a:schemeClr val="tx1"/>
                  </a:solidFill>
                  <a:latin typeface="BM HANNA Pro OTF" panose="020B0600000101010101" pitchFamily="34" charset="-127"/>
                  <a:ea typeface="BM HANNA Pro OTF" panose="020B0600000101010101" pitchFamily="34" charset="-127"/>
                </a:rPr>
                <a:t> </a:t>
              </a:r>
              <a:r>
                <a:rPr kumimoji="1" lang="en-US" altLang="ko-KR" sz="1050" dirty="0">
                  <a:solidFill>
                    <a:schemeClr val="tx1"/>
                  </a:solidFill>
                  <a:latin typeface="BM HANNA Pro OTF" panose="020B0600000101010101" pitchFamily="34" charset="-127"/>
                  <a:ea typeface="BM HANNA Pro OTF" panose="020B0600000101010101" pitchFamily="34" charset="-127"/>
                </a:rPr>
                <a:t>10</a:t>
              </a:r>
              <a:endParaRPr kumimoji="1" lang="ko-Kore-KR" altLang="en-US" sz="1050" dirty="0">
                <a:solidFill>
                  <a:schemeClr val="tx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DA1AAB88-223D-9749-1E93-0B4EA543CEB9}"/>
                </a:ext>
              </a:extLst>
            </p:cNvPr>
            <p:cNvSpPr/>
            <p:nvPr/>
          </p:nvSpPr>
          <p:spPr>
            <a:xfrm rot="5400000">
              <a:off x="6027677" y="4577582"/>
              <a:ext cx="197738" cy="12295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kumimoji="1" lang="ko-KR" altLang="en-US" sz="1050" dirty="0">
                  <a:solidFill>
                    <a:schemeClr val="tx1"/>
                  </a:solidFill>
                  <a:latin typeface="BM HANNA Pro OTF" panose="020B0600000101010101" pitchFamily="34" charset="-127"/>
                  <a:ea typeface="BM HANNA Pro OTF" panose="020B0600000101010101" pitchFamily="34" charset="-127"/>
                </a:rPr>
                <a:t>발전량  </a:t>
              </a:r>
              <a:r>
                <a:rPr kumimoji="1" lang="en-US" altLang="ko-KR" sz="1050" dirty="0">
                  <a:solidFill>
                    <a:schemeClr val="tx1"/>
                  </a:solidFill>
                  <a:latin typeface="BM HANNA Pro OTF" panose="020B0600000101010101" pitchFamily="34" charset="-127"/>
                  <a:ea typeface="BM HANNA Pro OTF" panose="020B0600000101010101" pitchFamily="34" charset="-127"/>
                </a:rPr>
                <a:t>&lt;</a:t>
              </a:r>
              <a:r>
                <a:rPr kumimoji="1" lang="ko-KR" altLang="en-US" sz="1050" dirty="0">
                  <a:solidFill>
                    <a:schemeClr val="tx1"/>
                  </a:solidFill>
                  <a:latin typeface="BM HANNA Pro OTF" panose="020B0600000101010101" pitchFamily="34" charset="-127"/>
                  <a:ea typeface="BM HANNA Pro OTF" panose="020B0600000101010101" pitchFamily="34" charset="-127"/>
                </a:rPr>
                <a:t> </a:t>
              </a:r>
              <a:r>
                <a:rPr kumimoji="1" lang="en-US" altLang="ko-KR" sz="1050" dirty="0">
                  <a:solidFill>
                    <a:schemeClr val="tx1"/>
                  </a:solidFill>
                  <a:latin typeface="BM HANNA Pro OTF" panose="020B0600000101010101" pitchFamily="34" charset="-127"/>
                  <a:ea typeface="BM HANNA Pro OTF" panose="020B0600000101010101" pitchFamily="34" charset="-127"/>
                </a:rPr>
                <a:t>10</a:t>
              </a:r>
              <a:endParaRPr kumimoji="1" lang="ko-Kore-KR" altLang="en-US" sz="1050" dirty="0">
                <a:solidFill>
                  <a:schemeClr val="tx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8AAEFA44-7090-CEFB-1921-714156EBAEBD}"/>
                </a:ext>
              </a:extLst>
            </p:cNvPr>
            <p:cNvSpPr/>
            <p:nvPr/>
          </p:nvSpPr>
          <p:spPr>
            <a:xfrm>
              <a:off x="4695441" y="2996952"/>
              <a:ext cx="243509" cy="10303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kumimoji="1" lang="ko-KR" altLang="en-US" sz="900" dirty="0">
                  <a:solidFill>
                    <a:schemeClr val="tx1"/>
                  </a:solidFill>
                  <a:latin typeface="BM HANNA Pro OTF" panose="020B0600000101010101" pitchFamily="34" charset="-127"/>
                  <a:ea typeface="BM HANNA Pro OTF" panose="020B0600000101010101" pitchFamily="34" charset="-127"/>
                </a:rPr>
                <a:t>상대습도</a:t>
              </a:r>
              <a:endParaRPr kumimoji="1" lang="ko-Kore-KR" altLang="en-US" sz="900" dirty="0">
                <a:solidFill>
                  <a:schemeClr val="tx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918767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9C01A89-6637-0252-F26B-8A8ADA6C2A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436" y="1798340"/>
            <a:ext cx="5156200" cy="41275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b="1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EDA </a:t>
            </a:r>
            <a:r>
              <a:rPr lang="ko-KR" altLang="en-US" sz="3600" b="1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및 가설 </a:t>
            </a:r>
            <a:endParaRPr lang="ko-KR" altLang="en-US" sz="3600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CE30532-7EE0-C631-1FBC-1559FF30E8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1600" i="0" dirty="0">
                <a:solidFill>
                  <a:schemeClr val="tx1"/>
                </a:solidFill>
                <a:effectLst/>
                <a:latin typeface="BM HANNA Pro OTF" panose="020B0600000101010101" pitchFamily="34" charset="-127"/>
                <a:ea typeface="BM HANNA Pro OTF" panose="020B0600000101010101" pitchFamily="34" charset="-127"/>
              </a:rPr>
              <a:t>상대습도가 높으면 태양광 발전량에 </a:t>
            </a:r>
            <a:r>
              <a:rPr lang="en-US" altLang="ko-KR" sz="1600" i="0" dirty="0">
                <a:solidFill>
                  <a:schemeClr val="tx1"/>
                </a:solidFill>
                <a:effectLst/>
                <a:latin typeface="BM HANNA Pro OTF" panose="020B0600000101010101" pitchFamily="34" charset="-127"/>
                <a:ea typeface="BM HANNA Pro OTF" panose="020B0600000101010101" pitchFamily="34" charset="-127"/>
              </a:rPr>
              <a:t>( - ) </a:t>
            </a:r>
            <a:r>
              <a:rPr lang="ko-KR" altLang="en-US" sz="1600" i="0" dirty="0">
                <a:solidFill>
                  <a:schemeClr val="tx1"/>
                </a:solidFill>
                <a:effectLst/>
                <a:latin typeface="BM HANNA Pro OTF" panose="020B0600000101010101" pitchFamily="34" charset="-127"/>
                <a:ea typeface="BM HANNA Pro OTF" panose="020B0600000101010101" pitchFamily="34" charset="-127"/>
              </a:rPr>
              <a:t>영향을 미칠 것입니다</a:t>
            </a:r>
            <a:r>
              <a:rPr lang="en-US" altLang="ko-KR" sz="1600" i="0" dirty="0">
                <a:solidFill>
                  <a:schemeClr val="tx1"/>
                </a:solidFill>
                <a:effectLst/>
                <a:latin typeface="BM HANNA Pro OTF" panose="020B0600000101010101" pitchFamily="34" charset="-127"/>
                <a:ea typeface="BM HANNA Pro OTF" panose="020B0600000101010101" pitchFamily="34" charset="-127"/>
              </a:rPr>
              <a:t>.</a:t>
            </a:r>
            <a:endParaRPr lang="ko-Kore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13EE782-84EC-2C50-D4D4-A80154156744}"/>
              </a:ext>
            </a:extLst>
          </p:cNvPr>
          <p:cNvSpPr/>
          <p:nvPr/>
        </p:nvSpPr>
        <p:spPr>
          <a:xfrm>
            <a:off x="592658" y="3266438"/>
            <a:ext cx="243509" cy="10303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kumimoji="1" lang="ko-KR" altLang="en-US" sz="900" dirty="0">
                <a:solidFill>
                  <a:schemeClr val="tx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상대습도</a:t>
            </a:r>
            <a:endParaRPr kumimoji="1" lang="ko-Kore-KR" altLang="en-US" sz="900" dirty="0">
              <a:solidFill>
                <a:schemeClr val="tx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949CF28-797B-D6F5-9B0E-37525779FD0D}"/>
              </a:ext>
            </a:extLst>
          </p:cNvPr>
          <p:cNvSpPr/>
          <p:nvPr/>
        </p:nvSpPr>
        <p:spPr>
          <a:xfrm rot="5400000">
            <a:off x="3196822" y="5270744"/>
            <a:ext cx="264591" cy="10456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kumimoji="1" lang="ko-KR" altLang="en-US" sz="1000" dirty="0">
                <a:solidFill>
                  <a:schemeClr val="tx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발전량 </a:t>
            </a:r>
            <a:r>
              <a:rPr kumimoji="1" lang="en-US" altLang="ko-KR" sz="1000" dirty="0">
                <a:solidFill>
                  <a:schemeClr val="tx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(kW)</a:t>
            </a:r>
            <a:endParaRPr kumimoji="1" lang="ko-Kore-KR" altLang="en-US" sz="1000" dirty="0">
              <a:solidFill>
                <a:schemeClr val="tx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79B7652-7347-F414-262B-2185FE08C6EA}"/>
              </a:ext>
            </a:extLst>
          </p:cNvPr>
          <p:cNvSpPr/>
          <p:nvPr/>
        </p:nvSpPr>
        <p:spPr>
          <a:xfrm>
            <a:off x="2123728" y="1802604"/>
            <a:ext cx="2653091" cy="216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dirty="0">
                <a:solidFill>
                  <a:schemeClr val="tx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상대습도 </a:t>
            </a:r>
            <a:r>
              <a:rPr kumimoji="1" lang="en-US" altLang="ko-KR" sz="1200" dirty="0">
                <a:solidFill>
                  <a:schemeClr val="tx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VS</a:t>
            </a:r>
            <a:r>
              <a:rPr kumimoji="1" lang="ko-KR" altLang="en-US" sz="1200" dirty="0">
                <a:solidFill>
                  <a:schemeClr val="tx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 발전량 그래프</a:t>
            </a:r>
            <a:endParaRPr kumimoji="1" lang="ko-Kore-KR" altLang="en-US" sz="1200" dirty="0">
              <a:solidFill>
                <a:schemeClr val="tx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670638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184CC4A4-0304-EBB7-F784-E269F90CC4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9155" y="1847051"/>
            <a:ext cx="4480569" cy="356908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38ECEB7-47CB-363D-4D39-70B90E6334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788" y="1847051"/>
            <a:ext cx="4597821" cy="3592048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b="1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EDA </a:t>
            </a:r>
            <a:r>
              <a:rPr lang="ko-KR" altLang="en-US" sz="3600" b="1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및 가설 </a:t>
            </a:r>
            <a:endParaRPr lang="ko-KR" altLang="en-US" sz="3600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CE30532-7EE0-C631-1FBC-1559FF30E8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1600" i="0" dirty="0">
                <a:solidFill>
                  <a:schemeClr val="tx1"/>
                </a:solidFill>
                <a:effectLst/>
                <a:latin typeface="BM HANNA Pro OTF" panose="020B0600000101010101" pitchFamily="34" charset="-127"/>
                <a:ea typeface="BM HANNA Pro OTF" panose="020B0600000101010101" pitchFamily="34" charset="-127"/>
              </a:rPr>
              <a:t>기온이 높으면 태양광 발전량에 </a:t>
            </a:r>
            <a:r>
              <a:rPr lang="en-US" altLang="ko-KR" sz="1600" i="0" dirty="0">
                <a:solidFill>
                  <a:schemeClr val="tx1"/>
                </a:solidFill>
                <a:effectLst/>
                <a:latin typeface="BM HANNA Pro OTF" panose="020B0600000101010101" pitchFamily="34" charset="-127"/>
                <a:ea typeface="BM HANNA Pro OTF" panose="020B0600000101010101" pitchFamily="34" charset="-127"/>
              </a:rPr>
              <a:t>( + ) </a:t>
            </a:r>
            <a:r>
              <a:rPr lang="ko-KR" altLang="en-US" sz="1600" i="0" dirty="0">
                <a:solidFill>
                  <a:schemeClr val="tx1"/>
                </a:solidFill>
                <a:effectLst/>
                <a:latin typeface="BM HANNA Pro OTF" panose="020B0600000101010101" pitchFamily="34" charset="-127"/>
                <a:ea typeface="BM HANNA Pro OTF" panose="020B0600000101010101" pitchFamily="34" charset="-127"/>
              </a:rPr>
              <a:t>영향을 미칠 것입니다</a:t>
            </a:r>
            <a:r>
              <a:rPr lang="en-US" altLang="ko-KR" sz="1600" i="0" dirty="0">
                <a:solidFill>
                  <a:schemeClr val="tx1"/>
                </a:solidFill>
                <a:effectLst/>
                <a:latin typeface="BM HANNA Pro OTF" panose="020B0600000101010101" pitchFamily="34" charset="-127"/>
                <a:ea typeface="BM HANNA Pro OTF" panose="020B0600000101010101" pitchFamily="34" charset="-127"/>
              </a:rPr>
              <a:t>. 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23238D7-5A50-D5D6-D2A1-75604F7740BA}"/>
              </a:ext>
            </a:extLst>
          </p:cNvPr>
          <p:cNvSpPr/>
          <p:nvPr/>
        </p:nvSpPr>
        <p:spPr>
          <a:xfrm>
            <a:off x="1177162" y="1847051"/>
            <a:ext cx="2653091" cy="216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z="1200" dirty="0">
                <a:solidFill>
                  <a:schemeClr val="tx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발전량</a:t>
            </a:r>
            <a:r>
              <a:rPr kumimoji="1" lang="ko-KR" altLang="en-US" sz="1200" dirty="0">
                <a:solidFill>
                  <a:schemeClr val="tx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kumimoji="1" lang="en-US" altLang="ko-KR" sz="1200" dirty="0">
                <a:solidFill>
                  <a:schemeClr val="tx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(10</a:t>
            </a:r>
            <a:r>
              <a:rPr kumimoji="1" lang="ko-KR" altLang="en-US" sz="1200" dirty="0">
                <a:solidFill>
                  <a:schemeClr val="tx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기준</a:t>
            </a:r>
            <a:r>
              <a:rPr kumimoji="1" lang="en-US" altLang="ko-KR" sz="1200" dirty="0">
                <a:solidFill>
                  <a:schemeClr val="tx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)</a:t>
            </a:r>
            <a:r>
              <a:rPr kumimoji="1" lang="ko-KR" altLang="en-US" sz="1200" dirty="0">
                <a:solidFill>
                  <a:schemeClr val="tx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 온도 평균 비교</a:t>
            </a:r>
            <a:endParaRPr kumimoji="1" lang="ko-Kore-KR" altLang="en-US" sz="1200" dirty="0">
              <a:solidFill>
                <a:schemeClr val="tx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0ED8CAD-E0FE-B6DF-00AF-645CED0686A9}"/>
              </a:ext>
            </a:extLst>
          </p:cNvPr>
          <p:cNvSpPr/>
          <p:nvPr/>
        </p:nvSpPr>
        <p:spPr>
          <a:xfrm>
            <a:off x="152026" y="2996952"/>
            <a:ext cx="243509" cy="10303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kumimoji="1" lang="ko-KR" altLang="en-US" sz="900" dirty="0">
                <a:solidFill>
                  <a:schemeClr val="tx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온도</a:t>
            </a:r>
            <a:endParaRPr kumimoji="1" lang="ko-Kore-KR" altLang="en-US" sz="900" dirty="0">
              <a:solidFill>
                <a:schemeClr val="tx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59D3B19-38B9-72B1-DCE5-B286A8D271F6}"/>
              </a:ext>
            </a:extLst>
          </p:cNvPr>
          <p:cNvSpPr/>
          <p:nvPr/>
        </p:nvSpPr>
        <p:spPr>
          <a:xfrm rot="5400000">
            <a:off x="2595083" y="4995253"/>
            <a:ext cx="102131" cy="6480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kumimoji="1" lang="ko-KR" altLang="en-US" sz="900" dirty="0">
                <a:solidFill>
                  <a:schemeClr val="tx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발전량 </a:t>
            </a:r>
            <a:r>
              <a:rPr kumimoji="1" lang="en-US" altLang="ko-KR" sz="900" dirty="0">
                <a:solidFill>
                  <a:schemeClr val="tx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(kW)</a:t>
            </a:r>
            <a:endParaRPr kumimoji="1" lang="ko-Kore-KR" altLang="en-US" sz="900" dirty="0">
              <a:solidFill>
                <a:schemeClr val="tx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36F8C80-EFED-914B-23BB-34E36C830182}"/>
              </a:ext>
            </a:extLst>
          </p:cNvPr>
          <p:cNvSpPr/>
          <p:nvPr/>
        </p:nvSpPr>
        <p:spPr>
          <a:xfrm rot="5400000">
            <a:off x="3624629" y="4575794"/>
            <a:ext cx="197738" cy="12295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kumimoji="1" lang="ko-KR" altLang="en-US" sz="1050" dirty="0">
                <a:solidFill>
                  <a:schemeClr val="tx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발전량  </a:t>
            </a:r>
            <a:r>
              <a:rPr kumimoji="1" lang="en-US" altLang="ko-KR" sz="1050" dirty="0">
                <a:solidFill>
                  <a:schemeClr val="tx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&gt;=</a:t>
            </a:r>
            <a:r>
              <a:rPr kumimoji="1" lang="ko-KR" altLang="en-US" sz="1050" dirty="0">
                <a:solidFill>
                  <a:schemeClr val="tx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kumimoji="1" lang="en-US" altLang="ko-KR" sz="1050" dirty="0">
                <a:solidFill>
                  <a:schemeClr val="tx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10</a:t>
            </a:r>
            <a:endParaRPr kumimoji="1" lang="ko-Kore-KR" altLang="en-US" sz="1050" dirty="0">
              <a:solidFill>
                <a:schemeClr val="tx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F507D34-7067-2BEF-F522-8D442E32ECA5}"/>
              </a:ext>
            </a:extLst>
          </p:cNvPr>
          <p:cNvSpPr/>
          <p:nvPr/>
        </p:nvSpPr>
        <p:spPr>
          <a:xfrm rot="5400000">
            <a:off x="1469930" y="4575795"/>
            <a:ext cx="197738" cy="12295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kumimoji="1" lang="ko-KR" altLang="en-US" sz="1050" dirty="0">
                <a:solidFill>
                  <a:schemeClr val="tx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발전량  </a:t>
            </a:r>
            <a:r>
              <a:rPr kumimoji="1" lang="en-US" altLang="ko-KR" sz="1050" dirty="0">
                <a:solidFill>
                  <a:schemeClr val="tx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&lt;</a:t>
            </a:r>
            <a:r>
              <a:rPr kumimoji="1" lang="ko-KR" altLang="en-US" sz="1050" dirty="0">
                <a:solidFill>
                  <a:schemeClr val="tx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kumimoji="1" lang="en-US" altLang="ko-KR" sz="1050" dirty="0">
                <a:solidFill>
                  <a:schemeClr val="tx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10</a:t>
            </a:r>
            <a:endParaRPr kumimoji="1" lang="ko-Kore-KR" altLang="en-US" sz="1050" dirty="0">
              <a:solidFill>
                <a:schemeClr val="tx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24A42B5-BFD8-1208-746A-4EFEF284B3DE}"/>
              </a:ext>
            </a:extLst>
          </p:cNvPr>
          <p:cNvSpPr/>
          <p:nvPr/>
        </p:nvSpPr>
        <p:spPr>
          <a:xfrm>
            <a:off x="5734909" y="1848838"/>
            <a:ext cx="2653091" cy="216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z="1200" dirty="0">
                <a:solidFill>
                  <a:schemeClr val="tx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발전량</a:t>
            </a:r>
            <a:r>
              <a:rPr kumimoji="1" lang="ko-KR" altLang="en-US" sz="1200" dirty="0">
                <a:solidFill>
                  <a:schemeClr val="tx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kumimoji="1" lang="en-US" altLang="ko-KR" sz="1200" dirty="0">
                <a:solidFill>
                  <a:schemeClr val="tx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(30</a:t>
            </a:r>
            <a:r>
              <a:rPr kumimoji="1" lang="ko-KR" altLang="en-US" sz="1200" dirty="0">
                <a:solidFill>
                  <a:schemeClr val="tx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기준</a:t>
            </a:r>
            <a:r>
              <a:rPr kumimoji="1" lang="en-US" altLang="ko-KR" sz="1200" dirty="0">
                <a:solidFill>
                  <a:schemeClr val="tx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)</a:t>
            </a:r>
            <a:r>
              <a:rPr kumimoji="1" lang="ko-KR" altLang="en-US" sz="1200" dirty="0">
                <a:solidFill>
                  <a:schemeClr val="tx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 온도 평균 비교</a:t>
            </a:r>
            <a:endParaRPr kumimoji="1" lang="ko-Kore-KR" altLang="en-US" sz="1200" dirty="0">
              <a:solidFill>
                <a:schemeClr val="tx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22B5B6F-7C38-0B12-9B1E-75C55531CC2F}"/>
              </a:ext>
            </a:extLst>
          </p:cNvPr>
          <p:cNvSpPr/>
          <p:nvPr/>
        </p:nvSpPr>
        <p:spPr>
          <a:xfrm rot="5400000">
            <a:off x="7208242" y="4969079"/>
            <a:ext cx="102131" cy="6480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kumimoji="1" lang="ko-KR" altLang="en-US" sz="900" dirty="0">
                <a:solidFill>
                  <a:schemeClr val="tx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발전량 </a:t>
            </a:r>
            <a:r>
              <a:rPr kumimoji="1" lang="en-US" altLang="ko-KR" sz="900" dirty="0">
                <a:solidFill>
                  <a:schemeClr val="tx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(kW)</a:t>
            </a:r>
            <a:endParaRPr kumimoji="1" lang="ko-Kore-KR" altLang="en-US" sz="900" dirty="0">
              <a:solidFill>
                <a:schemeClr val="tx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A6B86438-20D5-BB08-EF11-39B46A27AACE}"/>
              </a:ext>
            </a:extLst>
          </p:cNvPr>
          <p:cNvSpPr/>
          <p:nvPr/>
        </p:nvSpPr>
        <p:spPr>
          <a:xfrm rot="5400000">
            <a:off x="8229109" y="4554594"/>
            <a:ext cx="197738" cy="12295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kumimoji="1" lang="ko-KR" altLang="en-US" sz="1050" dirty="0">
                <a:solidFill>
                  <a:schemeClr val="tx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발전량  </a:t>
            </a:r>
            <a:r>
              <a:rPr kumimoji="1" lang="en-US" altLang="ko-KR" sz="1050" dirty="0">
                <a:solidFill>
                  <a:schemeClr val="tx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&gt;=</a:t>
            </a:r>
            <a:r>
              <a:rPr kumimoji="1" lang="ko-KR" altLang="en-US" sz="1050" dirty="0">
                <a:solidFill>
                  <a:schemeClr val="tx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kumimoji="1" lang="en-US" altLang="ko-KR" sz="1050" dirty="0">
                <a:solidFill>
                  <a:schemeClr val="tx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30</a:t>
            </a:r>
            <a:endParaRPr kumimoji="1" lang="ko-Kore-KR" altLang="en-US" sz="1050" dirty="0">
              <a:solidFill>
                <a:schemeClr val="tx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A1AAB88-223D-9749-1E93-0B4EA543CEB9}"/>
              </a:ext>
            </a:extLst>
          </p:cNvPr>
          <p:cNvSpPr/>
          <p:nvPr/>
        </p:nvSpPr>
        <p:spPr>
          <a:xfrm rot="5400000">
            <a:off x="6074410" y="4554595"/>
            <a:ext cx="197738" cy="12295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kumimoji="1" lang="ko-KR" altLang="en-US" sz="1050" dirty="0">
                <a:solidFill>
                  <a:schemeClr val="tx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발전량  </a:t>
            </a:r>
            <a:r>
              <a:rPr kumimoji="1" lang="en-US" altLang="ko-KR" sz="1050" dirty="0">
                <a:solidFill>
                  <a:schemeClr val="tx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&lt;</a:t>
            </a:r>
            <a:r>
              <a:rPr kumimoji="1" lang="ko-KR" altLang="en-US" sz="1050" dirty="0">
                <a:solidFill>
                  <a:schemeClr val="tx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kumimoji="1" lang="en-US" altLang="ko-KR" sz="1050" dirty="0">
                <a:solidFill>
                  <a:schemeClr val="tx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30</a:t>
            </a:r>
            <a:endParaRPr kumimoji="1" lang="ko-Kore-KR" altLang="en-US" sz="1050" dirty="0">
              <a:solidFill>
                <a:schemeClr val="tx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8AAEFA44-7090-CEFB-1921-714156EBAEBD}"/>
              </a:ext>
            </a:extLst>
          </p:cNvPr>
          <p:cNvSpPr/>
          <p:nvPr/>
        </p:nvSpPr>
        <p:spPr>
          <a:xfrm>
            <a:off x="4695441" y="2996952"/>
            <a:ext cx="243509" cy="10303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kumimoji="1" lang="ko-KR" altLang="en-US" sz="900" dirty="0">
                <a:solidFill>
                  <a:schemeClr val="tx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온도</a:t>
            </a:r>
            <a:endParaRPr kumimoji="1" lang="ko-Kore-KR" altLang="en-US" sz="900" dirty="0">
              <a:solidFill>
                <a:schemeClr val="tx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0875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D96B5021-9EBE-29CB-FD00-827D687D6E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436" y="1798340"/>
            <a:ext cx="5156200" cy="41275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b="1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EDA </a:t>
            </a:r>
            <a:r>
              <a:rPr lang="ko-KR" altLang="en-US" sz="3600" b="1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및 가설 </a:t>
            </a:r>
            <a:endParaRPr lang="ko-KR" altLang="en-US" sz="3600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CE30532-7EE0-C631-1FBC-1559FF30E8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1600" i="0" dirty="0">
                <a:solidFill>
                  <a:schemeClr val="tx1"/>
                </a:solidFill>
                <a:effectLst/>
                <a:latin typeface="BM HANNA Pro OTF" panose="020B0600000101010101" pitchFamily="34" charset="-127"/>
                <a:ea typeface="BM HANNA Pro OTF" panose="020B0600000101010101" pitchFamily="34" charset="-127"/>
              </a:rPr>
              <a:t>기온이 높으면 태양광 발전량에 </a:t>
            </a:r>
            <a:r>
              <a:rPr lang="en-US" altLang="ko-KR" sz="1600" i="0" dirty="0">
                <a:solidFill>
                  <a:schemeClr val="tx1"/>
                </a:solidFill>
                <a:effectLst/>
                <a:latin typeface="BM HANNA Pro OTF" panose="020B0600000101010101" pitchFamily="34" charset="-127"/>
                <a:ea typeface="BM HANNA Pro OTF" panose="020B0600000101010101" pitchFamily="34" charset="-127"/>
              </a:rPr>
              <a:t>( + ) </a:t>
            </a:r>
            <a:r>
              <a:rPr lang="ko-KR" altLang="en-US" sz="1600" i="0" dirty="0">
                <a:solidFill>
                  <a:schemeClr val="tx1"/>
                </a:solidFill>
                <a:effectLst/>
                <a:latin typeface="BM HANNA Pro OTF" panose="020B0600000101010101" pitchFamily="34" charset="-127"/>
                <a:ea typeface="BM HANNA Pro OTF" panose="020B0600000101010101" pitchFamily="34" charset="-127"/>
              </a:rPr>
              <a:t>영향을 미칠 것입니다</a:t>
            </a:r>
            <a:r>
              <a:rPr lang="en-US" altLang="ko-KR" sz="1600" i="0" dirty="0">
                <a:solidFill>
                  <a:schemeClr val="tx1"/>
                </a:solidFill>
                <a:effectLst/>
                <a:latin typeface="BM HANNA Pro OTF" panose="020B0600000101010101" pitchFamily="34" charset="-127"/>
                <a:ea typeface="BM HANNA Pro OTF" panose="020B0600000101010101" pitchFamily="34" charset="-127"/>
              </a:rPr>
              <a:t>. 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13EE782-84EC-2C50-D4D4-A80154156744}"/>
              </a:ext>
            </a:extLst>
          </p:cNvPr>
          <p:cNvSpPr/>
          <p:nvPr/>
        </p:nvSpPr>
        <p:spPr>
          <a:xfrm>
            <a:off x="592658" y="3266438"/>
            <a:ext cx="243509" cy="10303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kumimoji="1" lang="ko-KR" altLang="en-US" sz="1000" dirty="0">
                <a:solidFill>
                  <a:schemeClr val="tx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온도</a:t>
            </a:r>
            <a:endParaRPr kumimoji="1" lang="ko-Kore-KR" altLang="en-US" sz="1000" dirty="0">
              <a:solidFill>
                <a:schemeClr val="tx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949CF28-797B-D6F5-9B0E-37525779FD0D}"/>
              </a:ext>
            </a:extLst>
          </p:cNvPr>
          <p:cNvSpPr/>
          <p:nvPr/>
        </p:nvSpPr>
        <p:spPr>
          <a:xfrm rot="5400000">
            <a:off x="3196822" y="5270744"/>
            <a:ext cx="264591" cy="10456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kumimoji="1" lang="ko-KR" altLang="en-US" sz="1000" dirty="0">
                <a:solidFill>
                  <a:schemeClr val="tx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발전량 </a:t>
            </a:r>
            <a:r>
              <a:rPr kumimoji="1" lang="en-US" altLang="ko-KR" sz="1000" dirty="0">
                <a:solidFill>
                  <a:schemeClr val="tx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(kW)</a:t>
            </a:r>
            <a:endParaRPr kumimoji="1" lang="ko-Kore-KR" altLang="en-US" sz="1000" dirty="0">
              <a:solidFill>
                <a:schemeClr val="tx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79B7652-7347-F414-262B-2185FE08C6EA}"/>
              </a:ext>
            </a:extLst>
          </p:cNvPr>
          <p:cNvSpPr/>
          <p:nvPr/>
        </p:nvSpPr>
        <p:spPr>
          <a:xfrm>
            <a:off x="2123728" y="1802604"/>
            <a:ext cx="2653091" cy="216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dirty="0">
                <a:solidFill>
                  <a:schemeClr val="tx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온도 </a:t>
            </a:r>
            <a:r>
              <a:rPr kumimoji="1" lang="en-US" altLang="ko-KR" sz="1200" dirty="0">
                <a:solidFill>
                  <a:schemeClr val="tx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VS</a:t>
            </a:r>
            <a:r>
              <a:rPr kumimoji="1" lang="ko-KR" altLang="en-US" sz="1200" dirty="0">
                <a:solidFill>
                  <a:schemeClr val="tx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 발전량 그래프</a:t>
            </a:r>
            <a:endParaRPr kumimoji="1" lang="ko-Kore-KR" altLang="en-US" sz="1200" dirty="0">
              <a:solidFill>
                <a:schemeClr val="tx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11488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FF39C7A3-7CDE-6BB8-2445-BE857EBC68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478" y="1958512"/>
            <a:ext cx="7772400" cy="3049486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b="1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EDA </a:t>
            </a:r>
            <a:r>
              <a:rPr lang="ko-KR" altLang="en-US" sz="3600" b="1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및 가설 </a:t>
            </a:r>
            <a:endParaRPr lang="ko-KR" altLang="en-US" sz="3600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CE30532-7EE0-C631-1FBC-1559FF30E8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1600" i="0" dirty="0">
                <a:solidFill>
                  <a:schemeClr val="tx1"/>
                </a:solidFill>
                <a:effectLst/>
                <a:latin typeface="BM HANNA Pro OTF" panose="020B0600000101010101" pitchFamily="34" charset="-127"/>
                <a:ea typeface="BM HANNA Pro OTF" panose="020B0600000101010101" pitchFamily="34" charset="-127"/>
              </a:rPr>
              <a:t>풍속은 태양광 발전량보다</a:t>
            </a:r>
            <a:r>
              <a:rPr lang="en-US" altLang="ko-KR" sz="1600" i="0" dirty="0">
                <a:solidFill>
                  <a:schemeClr val="tx1"/>
                </a:solidFill>
                <a:effectLst/>
                <a:latin typeface="BM HANNA Pro OTF" panose="020B0600000101010101" pitchFamily="34" charset="-127"/>
                <a:ea typeface="BM HANNA Pro OTF" panose="020B0600000101010101" pitchFamily="34" charset="-127"/>
              </a:rPr>
              <a:t>, </a:t>
            </a:r>
            <a:r>
              <a:rPr lang="ko-KR" altLang="en-US" sz="1600" i="0" dirty="0">
                <a:solidFill>
                  <a:schemeClr val="tx1"/>
                </a:solidFill>
                <a:effectLst/>
                <a:latin typeface="BM HANNA Pro OTF" panose="020B0600000101010101" pitchFamily="34" charset="-127"/>
                <a:ea typeface="BM HANNA Pro OTF" panose="020B0600000101010101" pitchFamily="34" charset="-127"/>
              </a:rPr>
              <a:t>상대습도에 더 많은 영향을 미칠 것입니다</a:t>
            </a:r>
            <a:r>
              <a:rPr lang="en-US" altLang="ko-KR" sz="1600" i="0" dirty="0">
                <a:solidFill>
                  <a:schemeClr val="tx1"/>
                </a:solidFill>
                <a:effectLst/>
                <a:latin typeface="BM HANNA Pro OTF" panose="020B0600000101010101" pitchFamily="34" charset="-127"/>
                <a:ea typeface="BM HANNA Pro OTF" panose="020B0600000101010101" pitchFamily="34" charset="-127"/>
              </a:rPr>
              <a:t>.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23238D7-5A50-D5D6-D2A1-75604F7740BA}"/>
              </a:ext>
            </a:extLst>
          </p:cNvPr>
          <p:cNvSpPr/>
          <p:nvPr/>
        </p:nvSpPr>
        <p:spPr>
          <a:xfrm>
            <a:off x="3040998" y="1800610"/>
            <a:ext cx="2653091" cy="216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z="1200" dirty="0">
                <a:solidFill>
                  <a:schemeClr val="tx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상대습도</a:t>
            </a:r>
            <a:r>
              <a:rPr kumimoji="1" lang="ko-KR" altLang="en-US" sz="1200" dirty="0">
                <a:solidFill>
                  <a:schemeClr val="tx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 풍속 그래프</a:t>
            </a:r>
            <a:endParaRPr kumimoji="1" lang="ko-Kore-KR" altLang="en-US" sz="1200" dirty="0">
              <a:solidFill>
                <a:schemeClr val="tx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0ED8CAD-E0FE-B6DF-00AF-645CED0686A9}"/>
              </a:ext>
            </a:extLst>
          </p:cNvPr>
          <p:cNvSpPr/>
          <p:nvPr/>
        </p:nvSpPr>
        <p:spPr>
          <a:xfrm>
            <a:off x="504478" y="2868269"/>
            <a:ext cx="165701" cy="9124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kumimoji="1" lang="ko-KR" altLang="en-US" sz="1000" dirty="0">
                <a:solidFill>
                  <a:schemeClr val="tx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상대습도</a:t>
            </a:r>
            <a:endParaRPr kumimoji="1" lang="ko-Kore-KR" altLang="en-US" sz="1000" dirty="0">
              <a:solidFill>
                <a:schemeClr val="tx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F22E654-7AF2-2B21-6C7E-8054EACDF1CC}"/>
              </a:ext>
            </a:extLst>
          </p:cNvPr>
          <p:cNvSpPr/>
          <p:nvPr/>
        </p:nvSpPr>
        <p:spPr>
          <a:xfrm>
            <a:off x="3851920" y="4791975"/>
            <a:ext cx="1224136" cy="2160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000" dirty="0">
                <a:solidFill>
                  <a:schemeClr val="tx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풍 속</a:t>
            </a:r>
            <a:endParaRPr kumimoji="1" lang="ko-Kore-KR" altLang="en-US" sz="1000" dirty="0">
              <a:solidFill>
                <a:schemeClr val="tx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21783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EDA</a:t>
            </a:r>
            <a:endParaRPr lang="ko-KR" altLang="en-US" sz="3200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A5C6DEC-7A76-6899-8B43-DB4BD0E13A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932" y="935307"/>
            <a:ext cx="6602307" cy="59009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0E09FF5-F711-6373-9D99-84925A53552E}"/>
              </a:ext>
            </a:extLst>
          </p:cNvPr>
          <p:cNvSpPr txBox="1"/>
          <p:nvPr/>
        </p:nvSpPr>
        <p:spPr>
          <a:xfrm>
            <a:off x="6732239" y="1196752"/>
            <a:ext cx="1872208" cy="2008242"/>
          </a:xfrm>
          <a:prstGeom prst="rect">
            <a:avLst/>
          </a:prstGeom>
          <a:noFill/>
          <a:ln w="31750" cmpd="dbl"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" altLang="ko-Kore-KR" sz="1200" b="1" i="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ID</a:t>
            </a:r>
            <a:r>
              <a:rPr lang="en" altLang="ko-Kore-KR" sz="1200" b="0" i="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-</a:t>
            </a:r>
            <a:r>
              <a:rPr lang="en" altLang="ko-Kore-KR" sz="1200" b="0" i="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각 행의 고유한 번호 </a:t>
            </a:r>
            <a:endParaRPr lang="en" altLang="ko-Kore-KR" sz="1200" b="0" i="0" dirty="0">
              <a:solidFill>
                <a:srgbClr val="000000"/>
              </a:solidFill>
              <a:effectLst/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" altLang="ko-Kore-KR" sz="1200" b="1" i="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DHI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-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수평면 산란 일사량 </a:t>
            </a:r>
            <a:endParaRPr lang="en-US" altLang="ko-KR" sz="1200" b="0" i="0" dirty="0">
              <a:solidFill>
                <a:srgbClr val="000000"/>
              </a:solidFill>
              <a:effectLst/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" altLang="ko-Kore-KR" sz="1200" b="1" i="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DNI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-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ko-KR" altLang="en-US" sz="1200" b="0" i="0" dirty="0" err="1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법선면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ko-KR" altLang="en-US" sz="1200" b="0" i="0" dirty="0" err="1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직달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일사량 </a:t>
            </a:r>
            <a:endParaRPr lang="en" altLang="ko-Kore-KR" sz="1200" b="0" i="0" dirty="0">
              <a:solidFill>
                <a:srgbClr val="000000"/>
              </a:solidFill>
              <a:effectLst/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" altLang="ko-Kore-KR" sz="1200" b="1" i="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WS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-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풍속 </a:t>
            </a:r>
          </a:p>
          <a:p>
            <a:pPr>
              <a:lnSpc>
                <a:spcPct val="150000"/>
              </a:lnSpc>
            </a:pPr>
            <a:r>
              <a:rPr lang="en" altLang="ko-Kore-KR" sz="1200" b="1" i="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RH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sz="1200" i="0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-</a:t>
            </a:r>
            <a:r>
              <a:rPr lang="ko-KR" altLang="en-US" sz="1200" i="0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상대습도 </a:t>
            </a:r>
            <a:endParaRPr lang="en-US" altLang="ko-KR" sz="1200" dirty="0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" altLang="ko-Kore-KR" sz="1200" b="1" i="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T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–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기온</a:t>
            </a:r>
            <a:endParaRPr lang="en-US" altLang="ko-KR" sz="1200" dirty="0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" altLang="ko-Kore-KR" sz="1200" b="1" i="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Target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-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태양광 발전량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(</a:t>
            </a:r>
            <a:r>
              <a:rPr lang="en" altLang="ko-Kore-KR" sz="1200" b="0" i="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kW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)</a:t>
            </a:r>
            <a:endParaRPr lang="en" altLang="ko-Kore-KR" sz="1200" b="0" i="0" dirty="0">
              <a:solidFill>
                <a:srgbClr val="000000"/>
              </a:solidFill>
              <a:effectLst/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653210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EDA</a:t>
            </a:r>
            <a:endParaRPr lang="ko-KR" altLang="en-US" sz="3200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A5C6DEC-7A76-6899-8B43-DB4BD0E13A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932" y="935307"/>
            <a:ext cx="6602307" cy="59009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0E09FF5-F711-6373-9D99-84925A53552E}"/>
              </a:ext>
            </a:extLst>
          </p:cNvPr>
          <p:cNvSpPr txBox="1"/>
          <p:nvPr/>
        </p:nvSpPr>
        <p:spPr>
          <a:xfrm>
            <a:off x="6732239" y="1196752"/>
            <a:ext cx="1872208" cy="2008242"/>
          </a:xfrm>
          <a:prstGeom prst="rect">
            <a:avLst/>
          </a:prstGeom>
          <a:noFill/>
          <a:ln w="31750" cmpd="dbl"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" altLang="ko-Kore-KR" sz="1200" b="1" i="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ID</a:t>
            </a:r>
            <a:r>
              <a:rPr lang="en" altLang="ko-Kore-KR" sz="1200" b="0" i="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-</a:t>
            </a:r>
            <a:r>
              <a:rPr lang="en" altLang="ko-Kore-KR" sz="1200" b="0" i="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각 행의 고유한 번호 </a:t>
            </a:r>
            <a:endParaRPr lang="en" altLang="ko-Kore-KR" sz="1200" b="0" i="0" dirty="0">
              <a:solidFill>
                <a:srgbClr val="000000"/>
              </a:solidFill>
              <a:effectLst/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" altLang="ko-Kore-KR" sz="1200" b="1" i="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DHI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-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수평면 산란 일사량 </a:t>
            </a:r>
            <a:endParaRPr lang="en-US" altLang="ko-KR" sz="1200" b="0" i="0" dirty="0">
              <a:solidFill>
                <a:srgbClr val="000000"/>
              </a:solidFill>
              <a:effectLst/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" altLang="ko-Kore-KR" sz="1200" b="1" i="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DNI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-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ko-KR" altLang="en-US" sz="1200" b="0" i="0" dirty="0" err="1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법선면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ko-KR" altLang="en-US" sz="1200" b="0" i="0" dirty="0" err="1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직달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일사량 </a:t>
            </a:r>
            <a:endParaRPr lang="en" altLang="ko-Kore-KR" sz="1200" b="0" i="0" dirty="0">
              <a:solidFill>
                <a:srgbClr val="000000"/>
              </a:solidFill>
              <a:effectLst/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" altLang="ko-Kore-KR" sz="1200" b="1" i="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WS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-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풍속 </a:t>
            </a:r>
          </a:p>
          <a:p>
            <a:pPr>
              <a:lnSpc>
                <a:spcPct val="150000"/>
              </a:lnSpc>
            </a:pPr>
            <a:r>
              <a:rPr lang="en" altLang="ko-Kore-KR" sz="1200" b="1" i="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RH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sz="1200" i="0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-</a:t>
            </a:r>
            <a:r>
              <a:rPr lang="ko-KR" altLang="en-US" sz="1200" i="0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상대습도 </a:t>
            </a:r>
            <a:endParaRPr lang="en-US" altLang="ko-KR" sz="1200" dirty="0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" altLang="ko-Kore-KR" sz="1200" b="1" i="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T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–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기온</a:t>
            </a:r>
            <a:endParaRPr lang="en-US" altLang="ko-KR" sz="1200" dirty="0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" altLang="ko-Kore-KR" sz="1200" b="1" i="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Target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-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태양광 발전량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(</a:t>
            </a:r>
            <a:r>
              <a:rPr lang="en" altLang="ko-Kore-KR" sz="1200" b="0" i="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kW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)</a:t>
            </a:r>
            <a:endParaRPr lang="en" altLang="ko-Kore-KR" sz="1200" b="0" i="0" dirty="0">
              <a:solidFill>
                <a:srgbClr val="000000"/>
              </a:solidFill>
              <a:effectLst/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C878145F-0012-B280-B725-BC00B65FEBCB}"/>
              </a:ext>
            </a:extLst>
          </p:cNvPr>
          <p:cNvSpPr/>
          <p:nvPr/>
        </p:nvSpPr>
        <p:spPr>
          <a:xfrm>
            <a:off x="4860032" y="1988840"/>
            <a:ext cx="864096" cy="864096"/>
          </a:xfrm>
          <a:prstGeom prst="ellipse">
            <a:avLst/>
          </a:prstGeom>
          <a:noFill/>
          <a:ln w="53975">
            <a:solidFill>
              <a:srgbClr val="2F81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FBCAF00E-2C56-045F-AB3C-D91EB187504A}"/>
              </a:ext>
            </a:extLst>
          </p:cNvPr>
          <p:cNvSpPr/>
          <p:nvPr/>
        </p:nvSpPr>
        <p:spPr>
          <a:xfrm>
            <a:off x="4860032" y="4797152"/>
            <a:ext cx="864096" cy="864096"/>
          </a:xfrm>
          <a:prstGeom prst="ellipse">
            <a:avLst/>
          </a:prstGeom>
          <a:noFill/>
          <a:ln w="53975">
            <a:solidFill>
              <a:srgbClr val="2F81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44331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50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50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Box 5"/>
          <p:cNvSpPr txBox="1">
            <a:spLocks noChangeArrowheads="1"/>
          </p:cNvSpPr>
          <p:nvPr/>
        </p:nvSpPr>
        <p:spPr bwMode="auto">
          <a:xfrm>
            <a:off x="4931742" y="1672233"/>
            <a:ext cx="295275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ko-KR" altLang="en-US" sz="2000" b="1" dirty="0">
                <a:solidFill>
                  <a:srgbClr val="002060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문제정의</a:t>
            </a:r>
            <a:endParaRPr lang="en-US" altLang="ko-KR" sz="2000" b="1" dirty="0">
              <a:solidFill>
                <a:srgbClr val="002060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9" name="Text Box 11"/>
          <p:cNvSpPr txBox="1">
            <a:spLocks noChangeArrowheads="1"/>
          </p:cNvSpPr>
          <p:nvPr/>
        </p:nvSpPr>
        <p:spPr bwMode="auto">
          <a:xfrm>
            <a:off x="4931742" y="1998049"/>
            <a:ext cx="3168650" cy="2500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lnSpc>
                <a:spcPts val="1200"/>
              </a:lnSpc>
              <a:defRPr/>
            </a:pPr>
            <a:endParaRPr lang="en-US" altLang="ko-KR" sz="1100" dirty="0">
              <a:solidFill>
                <a:schemeClr val="tx1">
                  <a:lumMod val="85000"/>
                  <a:lumOff val="15000"/>
                </a:schemeClr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굴림" pitchFamily="50" charset="-127"/>
            </a:endParaRPr>
          </a:p>
        </p:txBody>
      </p:sp>
      <p:sp>
        <p:nvSpPr>
          <p:cNvPr id="20" name="TextBox 13"/>
          <p:cNvSpPr txBox="1">
            <a:spLocks noChangeArrowheads="1"/>
          </p:cNvSpPr>
          <p:nvPr/>
        </p:nvSpPr>
        <p:spPr bwMode="auto">
          <a:xfrm>
            <a:off x="4316260" y="1628800"/>
            <a:ext cx="572593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2500" b="1" dirty="0">
                <a:solidFill>
                  <a:srgbClr val="2A70D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01</a:t>
            </a:r>
            <a:endParaRPr lang="ko-KR" altLang="en-US" sz="2500" b="1" dirty="0">
              <a:solidFill>
                <a:srgbClr val="2A70D6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72" name="Text Box 5"/>
          <p:cNvSpPr txBox="1">
            <a:spLocks noChangeArrowheads="1"/>
          </p:cNvSpPr>
          <p:nvPr/>
        </p:nvSpPr>
        <p:spPr bwMode="auto">
          <a:xfrm>
            <a:off x="4931742" y="2485667"/>
            <a:ext cx="295275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US" altLang="ko-KR" sz="2000" b="1" dirty="0">
                <a:solidFill>
                  <a:srgbClr val="002060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EDA </a:t>
            </a:r>
            <a:r>
              <a:rPr lang="ko-KR" altLang="en-US" sz="2000" b="1" dirty="0">
                <a:solidFill>
                  <a:srgbClr val="002060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및 가설 </a:t>
            </a:r>
            <a:endParaRPr lang="en-US" altLang="ko-KR" sz="2000" b="1" dirty="0">
              <a:solidFill>
                <a:srgbClr val="002060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73" name="Text Box 11"/>
          <p:cNvSpPr txBox="1">
            <a:spLocks noChangeArrowheads="1"/>
          </p:cNvSpPr>
          <p:nvPr/>
        </p:nvSpPr>
        <p:spPr bwMode="auto">
          <a:xfrm>
            <a:off x="4931742" y="2811483"/>
            <a:ext cx="3168650" cy="2500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lnSpc>
                <a:spcPts val="1200"/>
              </a:lnSpc>
              <a:defRPr/>
            </a:pPr>
            <a:endParaRPr lang="en-US" altLang="ko-KR" sz="1100" dirty="0">
              <a:solidFill>
                <a:schemeClr val="tx1">
                  <a:lumMod val="85000"/>
                  <a:lumOff val="15000"/>
                </a:schemeClr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굴림" pitchFamily="50" charset="-127"/>
            </a:endParaRPr>
          </a:p>
        </p:txBody>
      </p:sp>
      <p:sp>
        <p:nvSpPr>
          <p:cNvPr id="74" name="TextBox 13"/>
          <p:cNvSpPr txBox="1">
            <a:spLocks noChangeArrowheads="1"/>
          </p:cNvSpPr>
          <p:nvPr/>
        </p:nvSpPr>
        <p:spPr bwMode="auto">
          <a:xfrm>
            <a:off x="4316260" y="2442234"/>
            <a:ext cx="612668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2500" b="1" dirty="0">
                <a:solidFill>
                  <a:srgbClr val="2A70D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02</a:t>
            </a:r>
            <a:endParaRPr lang="ko-KR" altLang="en-US" sz="2500" b="1" dirty="0">
              <a:solidFill>
                <a:srgbClr val="2A70D6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77" name="Text Box 5"/>
          <p:cNvSpPr txBox="1">
            <a:spLocks noChangeArrowheads="1"/>
          </p:cNvSpPr>
          <p:nvPr/>
        </p:nvSpPr>
        <p:spPr bwMode="auto">
          <a:xfrm>
            <a:off x="4931742" y="3299101"/>
            <a:ext cx="295275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ko-KR" altLang="en-US" sz="2000" b="1" dirty="0" err="1">
                <a:solidFill>
                  <a:srgbClr val="002060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머신러닝</a:t>
            </a:r>
            <a:r>
              <a:rPr lang="ko-KR" altLang="en-US" sz="2000" b="1" dirty="0">
                <a:solidFill>
                  <a:srgbClr val="002060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학습</a:t>
            </a:r>
            <a:endParaRPr lang="en-US" altLang="ko-KR" sz="2000" b="1" dirty="0">
              <a:solidFill>
                <a:srgbClr val="002060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78" name="Text Box 11"/>
          <p:cNvSpPr txBox="1">
            <a:spLocks noChangeArrowheads="1"/>
          </p:cNvSpPr>
          <p:nvPr/>
        </p:nvSpPr>
        <p:spPr bwMode="auto">
          <a:xfrm>
            <a:off x="4931742" y="3624917"/>
            <a:ext cx="3168650" cy="2500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lnSpc>
                <a:spcPts val="1200"/>
              </a:lnSpc>
              <a:defRPr/>
            </a:pPr>
            <a:endParaRPr lang="en-US" altLang="ko-KR" sz="1100" dirty="0">
              <a:solidFill>
                <a:schemeClr val="tx1">
                  <a:lumMod val="85000"/>
                  <a:lumOff val="15000"/>
                </a:schemeClr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굴림" pitchFamily="50" charset="-127"/>
            </a:endParaRPr>
          </a:p>
        </p:txBody>
      </p:sp>
      <p:sp>
        <p:nvSpPr>
          <p:cNvPr id="79" name="TextBox 13"/>
          <p:cNvSpPr txBox="1">
            <a:spLocks noChangeArrowheads="1"/>
          </p:cNvSpPr>
          <p:nvPr/>
        </p:nvSpPr>
        <p:spPr bwMode="auto">
          <a:xfrm>
            <a:off x="4316260" y="3255668"/>
            <a:ext cx="619080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2500" b="1" dirty="0">
                <a:solidFill>
                  <a:srgbClr val="2A70D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03</a:t>
            </a:r>
            <a:endParaRPr lang="ko-KR" altLang="en-US" sz="2500" b="1" dirty="0">
              <a:solidFill>
                <a:srgbClr val="2A70D6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82" name="Text Box 5"/>
          <p:cNvSpPr txBox="1">
            <a:spLocks noChangeArrowheads="1"/>
          </p:cNvSpPr>
          <p:nvPr/>
        </p:nvSpPr>
        <p:spPr bwMode="auto">
          <a:xfrm>
            <a:off x="4931742" y="4112535"/>
            <a:ext cx="295275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ko-KR" altLang="en-US" sz="2000" b="1" dirty="0">
                <a:solidFill>
                  <a:srgbClr val="002060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모델 해석</a:t>
            </a:r>
            <a:endParaRPr lang="en-US" altLang="ko-KR" sz="2000" b="1" dirty="0">
              <a:solidFill>
                <a:srgbClr val="002060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83" name="Text Box 11"/>
          <p:cNvSpPr txBox="1">
            <a:spLocks noChangeArrowheads="1"/>
          </p:cNvSpPr>
          <p:nvPr/>
        </p:nvSpPr>
        <p:spPr bwMode="auto">
          <a:xfrm>
            <a:off x="4931742" y="4438351"/>
            <a:ext cx="3168650" cy="2500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lnSpc>
                <a:spcPts val="1200"/>
              </a:lnSpc>
              <a:defRPr/>
            </a:pPr>
            <a:endParaRPr lang="en-US" altLang="ko-KR" sz="1100" dirty="0">
              <a:solidFill>
                <a:schemeClr val="tx1">
                  <a:lumMod val="85000"/>
                  <a:lumOff val="15000"/>
                </a:schemeClr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굴림" pitchFamily="50" charset="-127"/>
            </a:endParaRPr>
          </a:p>
        </p:txBody>
      </p:sp>
      <p:sp>
        <p:nvSpPr>
          <p:cNvPr id="84" name="TextBox 13"/>
          <p:cNvSpPr txBox="1">
            <a:spLocks noChangeArrowheads="1"/>
          </p:cNvSpPr>
          <p:nvPr/>
        </p:nvSpPr>
        <p:spPr bwMode="auto">
          <a:xfrm>
            <a:off x="4316260" y="4069102"/>
            <a:ext cx="641522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2500" b="1" dirty="0">
                <a:solidFill>
                  <a:srgbClr val="2A70D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04</a:t>
            </a:r>
            <a:endParaRPr lang="ko-KR" altLang="en-US" sz="2500" b="1" dirty="0">
              <a:solidFill>
                <a:srgbClr val="2A70D6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87" name="Text Box 5"/>
          <p:cNvSpPr txBox="1">
            <a:spLocks noChangeArrowheads="1"/>
          </p:cNvSpPr>
          <p:nvPr/>
        </p:nvSpPr>
        <p:spPr bwMode="auto">
          <a:xfrm>
            <a:off x="4931742" y="4925968"/>
            <a:ext cx="295275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ko-KR" altLang="en-US" sz="2000" b="1" dirty="0">
                <a:solidFill>
                  <a:srgbClr val="002060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결론 및 한계점</a:t>
            </a:r>
            <a:endParaRPr lang="en-US" altLang="ko-KR" sz="2000" b="1" dirty="0">
              <a:solidFill>
                <a:srgbClr val="002060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88" name="Text Box 11"/>
          <p:cNvSpPr txBox="1">
            <a:spLocks noChangeArrowheads="1"/>
          </p:cNvSpPr>
          <p:nvPr/>
        </p:nvSpPr>
        <p:spPr bwMode="auto">
          <a:xfrm>
            <a:off x="4931742" y="5251784"/>
            <a:ext cx="3168650" cy="2500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lnSpc>
                <a:spcPts val="1200"/>
              </a:lnSpc>
              <a:defRPr/>
            </a:pPr>
            <a:endParaRPr lang="en-US" altLang="ko-KR" sz="1100" dirty="0">
              <a:solidFill>
                <a:schemeClr val="tx1">
                  <a:lumMod val="85000"/>
                  <a:lumOff val="15000"/>
                </a:schemeClr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굴림" pitchFamily="50" charset="-127"/>
            </a:endParaRPr>
          </a:p>
        </p:txBody>
      </p:sp>
      <p:sp>
        <p:nvSpPr>
          <p:cNvPr id="89" name="TextBox 13"/>
          <p:cNvSpPr txBox="1">
            <a:spLocks noChangeArrowheads="1"/>
          </p:cNvSpPr>
          <p:nvPr/>
        </p:nvSpPr>
        <p:spPr bwMode="auto">
          <a:xfrm>
            <a:off x="4316260" y="4882535"/>
            <a:ext cx="627095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2500" b="1" dirty="0">
                <a:solidFill>
                  <a:srgbClr val="2A70D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05</a:t>
            </a:r>
            <a:endParaRPr lang="ko-KR" altLang="en-US" sz="2500" b="1" dirty="0">
              <a:solidFill>
                <a:srgbClr val="2A70D6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7DF8792-5B20-44F5-BC14-E5DAE9F30E77}"/>
              </a:ext>
            </a:extLst>
          </p:cNvPr>
          <p:cNvSpPr txBox="1"/>
          <p:nvPr/>
        </p:nvSpPr>
        <p:spPr>
          <a:xfrm>
            <a:off x="99160" y="1870560"/>
            <a:ext cx="2744648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000" b="1" dirty="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18000"/>
                    </a:prstClr>
                  </a:outerShdw>
                </a:effectLst>
                <a:latin typeface="BM HANNA Pro OTF" panose="020B0600000101010101" pitchFamily="34" charset="-127"/>
                <a:ea typeface="BM HANNA Pro OTF" panose="020B0600000101010101" pitchFamily="34" charset="-127"/>
              </a:rPr>
              <a:t>목 차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EDA</a:t>
            </a:r>
            <a:endParaRPr lang="ko-KR" altLang="en-US" sz="3200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A5C6DEC-7A76-6899-8B43-DB4BD0E13A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932" y="935307"/>
            <a:ext cx="6602307" cy="59009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0E09FF5-F711-6373-9D99-84925A53552E}"/>
              </a:ext>
            </a:extLst>
          </p:cNvPr>
          <p:cNvSpPr txBox="1"/>
          <p:nvPr/>
        </p:nvSpPr>
        <p:spPr>
          <a:xfrm>
            <a:off x="6732239" y="1196752"/>
            <a:ext cx="1872208" cy="2008242"/>
          </a:xfrm>
          <a:prstGeom prst="rect">
            <a:avLst/>
          </a:prstGeom>
          <a:noFill/>
          <a:ln w="31750" cmpd="dbl"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" altLang="ko-Kore-KR" sz="1200" b="1" i="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ID</a:t>
            </a:r>
            <a:r>
              <a:rPr lang="en" altLang="ko-Kore-KR" sz="1200" b="0" i="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-</a:t>
            </a:r>
            <a:r>
              <a:rPr lang="en" altLang="ko-Kore-KR" sz="1200" b="0" i="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각 행의 고유한 번호 </a:t>
            </a:r>
            <a:endParaRPr lang="en" altLang="ko-Kore-KR" sz="1200" b="0" i="0" dirty="0">
              <a:solidFill>
                <a:srgbClr val="000000"/>
              </a:solidFill>
              <a:effectLst/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" altLang="ko-Kore-KR" sz="1200" b="1" i="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DHI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-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수평면 산란 일사량 </a:t>
            </a:r>
            <a:endParaRPr lang="en-US" altLang="ko-KR" sz="1200" b="0" i="0" dirty="0">
              <a:solidFill>
                <a:srgbClr val="000000"/>
              </a:solidFill>
              <a:effectLst/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" altLang="ko-Kore-KR" sz="1200" b="1" i="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DNI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-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ko-KR" altLang="en-US" sz="1200" b="0" i="0" dirty="0" err="1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법선면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ko-KR" altLang="en-US" sz="1200" b="0" i="0" dirty="0" err="1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직달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일사량 </a:t>
            </a:r>
            <a:endParaRPr lang="en" altLang="ko-Kore-KR" sz="1200" b="0" i="0" dirty="0">
              <a:solidFill>
                <a:srgbClr val="000000"/>
              </a:solidFill>
              <a:effectLst/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" altLang="ko-Kore-KR" sz="1200" b="1" i="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WS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-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풍속 </a:t>
            </a:r>
          </a:p>
          <a:p>
            <a:pPr>
              <a:lnSpc>
                <a:spcPct val="150000"/>
              </a:lnSpc>
            </a:pPr>
            <a:r>
              <a:rPr lang="en" altLang="ko-Kore-KR" sz="1200" b="1" i="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RH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sz="1200" i="0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-</a:t>
            </a:r>
            <a:r>
              <a:rPr lang="ko-KR" altLang="en-US" sz="1200" i="0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상대습도 </a:t>
            </a:r>
            <a:endParaRPr lang="en-US" altLang="ko-KR" sz="1200" dirty="0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" altLang="ko-Kore-KR" sz="1200" b="1" i="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T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–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기온</a:t>
            </a:r>
            <a:endParaRPr lang="en-US" altLang="ko-KR" sz="1200" dirty="0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" altLang="ko-Kore-KR" sz="1200" b="1" i="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Target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-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태양광 발전량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(</a:t>
            </a:r>
            <a:r>
              <a:rPr lang="en" altLang="ko-Kore-KR" sz="1200" b="0" i="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kW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)</a:t>
            </a:r>
            <a:endParaRPr lang="en" altLang="ko-Kore-KR" sz="1200" b="0" i="0" dirty="0">
              <a:solidFill>
                <a:srgbClr val="000000"/>
              </a:solidFill>
              <a:effectLst/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C878145F-0012-B280-B725-BC00B65FEBCB}"/>
              </a:ext>
            </a:extLst>
          </p:cNvPr>
          <p:cNvSpPr/>
          <p:nvPr/>
        </p:nvSpPr>
        <p:spPr>
          <a:xfrm>
            <a:off x="4860032" y="1988840"/>
            <a:ext cx="864096" cy="864096"/>
          </a:xfrm>
          <a:prstGeom prst="ellipse">
            <a:avLst/>
          </a:prstGeom>
          <a:noFill/>
          <a:ln w="53975">
            <a:solidFill>
              <a:srgbClr val="2F81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FBCAF00E-2C56-045F-AB3C-D91EB187504A}"/>
              </a:ext>
            </a:extLst>
          </p:cNvPr>
          <p:cNvSpPr/>
          <p:nvPr/>
        </p:nvSpPr>
        <p:spPr>
          <a:xfrm>
            <a:off x="4860032" y="1096469"/>
            <a:ext cx="864096" cy="864096"/>
          </a:xfrm>
          <a:prstGeom prst="ellipse">
            <a:avLst/>
          </a:prstGeom>
          <a:noFill/>
          <a:ln w="53975">
            <a:solidFill>
              <a:srgbClr val="2F81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90774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50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50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EDA</a:t>
            </a:r>
            <a:endParaRPr lang="ko-KR" altLang="en-US" sz="3200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A5C6DEC-7A76-6899-8B43-DB4BD0E13A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932" y="935307"/>
            <a:ext cx="6602307" cy="59009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0E09FF5-F711-6373-9D99-84925A53552E}"/>
              </a:ext>
            </a:extLst>
          </p:cNvPr>
          <p:cNvSpPr txBox="1"/>
          <p:nvPr/>
        </p:nvSpPr>
        <p:spPr>
          <a:xfrm>
            <a:off x="6732239" y="1196752"/>
            <a:ext cx="1872208" cy="2008242"/>
          </a:xfrm>
          <a:prstGeom prst="rect">
            <a:avLst/>
          </a:prstGeom>
          <a:noFill/>
          <a:ln w="31750" cmpd="dbl"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" altLang="ko-Kore-KR" sz="1200" b="1" i="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ID</a:t>
            </a:r>
            <a:r>
              <a:rPr lang="en" altLang="ko-Kore-KR" sz="1200" b="0" i="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-</a:t>
            </a:r>
            <a:r>
              <a:rPr lang="en" altLang="ko-Kore-KR" sz="1200" b="0" i="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각 행의 고유한 번호 </a:t>
            </a:r>
            <a:endParaRPr lang="en" altLang="ko-Kore-KR" sz="1200" b="0" i="0" dirty="0">
              <a:solidFill>
                <a:srgbClr val="000000"/>
              </a:solidFill>
              <a:effectLst/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" altLang="ko-Kore-KR" sz="1200" b="1" i="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DHI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-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수평면 산란 일사량 </a:t>
            </a:r>
            <a:endParaRPr lang="en-US" altLang="ko-KR" sz="1200" b="0" i="0" dirty="0">
              <a:solidFill>
                <a:srgbClr val="000000"/>
              </a:solidFill>
              <a:effectLst/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" altLang="ko-Kore-KR" sz="1200" b="1" i="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DNI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-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ko-KR" altLang="en-US" sz="1200" b="0" i="0" dirty="0" err="1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법선면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ko-KR" altLang="en-US" sz="1200" b="0" i="0" dirty="0" err="1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직달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일사량 </a:t>
            </a:r>
            <a:endParaRPr lang="en" altLang="ko-Kore-KR" sz="1200" b="0" i="0" dirty="0">
              <a:solidFill>
                <a:srgbClr val="000000"/>
              </a:solidFill>
              <a:effectLst/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" altLang="ko-Kore-KR" sz="1200" b="1" i="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WS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-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풍속 </a:t>
            </a:r>
          </a:p>
          <a:p>
            <a:pPr>
              <a:lnSpc>
                <a:spcPct val="150000"/>
              </a:lnSpc>
            </a:pPr>
            <a:r>
              <a:rPr lang="en" altLang="ko-Kore-KR" sz="1200" b="1" i="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RH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sz="1200" i="0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-</a:t>
            </a:r>
            <a:r>
              <a:rPr lang="ko-KR" altLang="en-US" sz="1200" i="0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상대습도 </a:t>
            </a:r>
            <a:endParaRPr lang="en-US" altLang="ko-KR" sz="1200" dirty="0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" altLang="ko-Kore-KR" sz="1200" b="1" i="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T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–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기온</a:t>
            </a:r>
            <a:endParaRPr lang="en-US" altLang="ko-KR" sz="1200" dirty="0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" altLang="ko-Kore-KR" sz="1200" b="1" i="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Target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-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태양광 발전량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(</a:t>
            </a:r>
            <a:r>
              <a:rPr lang="en" altLang="ko-Kore-KR" sz="1200" b="0" i="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kW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)</a:t>
            </a:r>
            <a:endParaRPr lang="en" altLang="ko-Kore-KR" sz="1200" b="0" i="0" dirty="0">
              <a:solidFill>
                <a:srgbClr val="000000"/>
              </a:solidFill>
              <a:effectLst/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C878145F-0012-B280-B725-BC00B65FEBCB}"/>
              </a:ext>
            </a:extLst>
          </p:cNvPr>
          <p:cNvSpPr/>
          <p:nvPr/>
        </p:nvSpPr>
        <p:spPr>
          <a:xfrm>
            <a:off x="4860032" y="1988840"/>
            <a:ext cx="864096" cy="864096"/>
          </a:xfrm>
          <a:prstGeom prst="ellipse">
            <a:avLst/>
          </a:prstGeom>
          <a:noFill/>
          <a:ln w="53975">
            <a:solidFill>
              <a:srgbClr val="2F81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FBCAF00E-2C56-045F-AB3C-D91EB187504A}"/>
              </a:ext>
            </a:extLst>
          </p:cNvPr>
          <p:cNvSpPr/>
          <p:nvPr/>
        </p:nvSpPr>
        <p:spPr>
          <a:xfrm>
            <a:off x="3995936" y="1117619"/>
            <a:ext cx="864096" cy="864096"/>
          </a:xfrm>
          <a:prstGeom prst="ellipse">
            <a:avLst/>
          </a:prstGeom>
          <a:noFill/>
          <a:ln w="53975">
            <a:solidFill>
              <a:srgbClr val="2F81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C91032FF-9903-BC74-96C1-5F3A3F9C3189}"/>
              </a:ext>
            </a:extLst>
          </p:cNvPr>
          <p:cNvSpPr/>
          <p:nvPr/>
        </p:nvSpPr>
        <p:spPr>
          <a:xfrm>
            <a:off x="4860032" y="4797152"/>
            <a:ext cx="864096" cy="864096"/>
          </a:xfrm>
          <a:prstGeom prst="ellipse">
            <a:avLst/>
          </a:prstGeom>
          <a:noFill/>
          <a:ln w="53975">
            <a:solidFill>
              <a:srgbClr val="2F81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96499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50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50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10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50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-46780"/>
            <a:ext cx="7661196" cy="796908"/>
          </a:xfrm>
        </p:spPr>
        <p:txBody>
          <a:bodyPr>
            <a:normAutofit/>
          </a:bodyPr>
          <a:lstStyle/>
          <a:p>
            <a:r>
              <a:rPr lang="ko-KR" altLang="en-US" sz="36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특성공학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F1BE6971-107A-8926-8B74-50D2E48551D1}"/>
              </a:ext>
            </a:extLst>
          </p:cNvPr>
          <p:cNvGrpSpPr/>
          <p:nvPr/>
        </p:nvGrpSpPr>
        <p:grpSpPr>
          <a:xfrm>
            <a:off x="179512" y="1052736"/>
            <a:ext cx="7344816" cy="2576281"/>
            <a:chOff x="395536" y="1079094"/>
            <a:chExt cx="7042577" cy="2332331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F91E3E9A-D863-57E7-ECDB-2EEE2C367E5B}"/>
                </a:ext>
              </a:extLst>
            </p:cNvPr>
            <p:cNvGrpSpPr/>
            <p:nvPr/>
          </p:nvGrpSpPr>
          <p:grpSpPr>
            <a:xfrm>
              <a:off x="395536" y="1132798"/>
              <a:ext cx="7042577" cy="2278627"/>
              <a:chOff x="429042" y="1820546"/>
              <a:chExt cx="7042577" cy="2278627"/>
            </a:xfrm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46AAF2FB-8C08-02CC-6A49-B1C5BD200F6F}"/>
                  </a:ext>
                </a:extLst>
              </p:cNvPr>
              <p:cNvGrpSpPr/>
              <p:nvPr/>
            </p:nvGrpSpPr>
            <p:grpSpPr>
              <a:xfrm>
                <a:off x="706056" y="1820546"/>
                <a:ext cx="6765563" cy="2278627"/>
                <a:chOff x="335277" y="1743310"/>
                <a:chExt cx="6765563" cy="2278627"/>
              </a:xfrm>
            </p:grpSpPr>
            <p:pic>
              <p:nvPicPr>
                <p:cNvPr id="9" name="그림 8">
                  <a:extLst>
                    <a:ext uri="{FF2B5EF4-FFF2-40B4-BE49-F238E27FC236}">
                      <a16:creationId xmlns:a16="http://schemas.microsoft.com/office/drawing/2014/main" id="{F6413C74-1CF3-4577-D5AF-D5D2D5FD39E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490" b="66869"/>
                <a:stretch/>
              </p:blipFill>
              <p:spPr>
                <a:xfrm>
                  <a:off x="335277" y="1749803"/>
                  <a:ext cx="4441542" cy="2272134"/>
                </a:xfrm>
                <a:prstGeom prst="rect">
                  <a:avLst/>
                </a:prstGeom>
              </p:spPr>
            </p:pic>
            <p:pic>
              <p:nvPicPr>
                <p:cNvPr id="14" name="그림 13">
                  <a:extLst>
                    <a:ext uri="{FF2B5EF4-FFF2-40B4-BE49-F238E27FC236}">
                      <a16:creationId xmlns:a16="http://schemas.microsoft.com/office/drawing/2014/main" id="{6557BE36-27EB-C6C3-D99F-A229330DD9C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55" t="65350" r="45503" b="1423"/>
                <a:stretch/>
              </p:blipFill>
              <p:spPr>
                <a:xfrm>
                  <a:off x="4725859" y="1743310"/>
                  <a:ext cx="2374981" cy="2278627"/>
                </a:xfrm>
                <a:prstGeom prst="rect">
                  <a:avLst/>
                </a:prstGeom>
              </p:spPr>
            </p:pic>
          </p:grpSp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C13EE782-84EC-2C50-D4D4-A80154156744}"/>
                  </a:ext>
                </a:extLst>
              </p:cNvPr>
              <p:cNvSpPr/>
              <p:nvPr/>
            </p:nvSpPr>
            <p:spPr>
              <a:xfrm>
                <a:off x="429042" y="2444686"/>
                <a:ext cx="243509" cy="103034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r>
                  <a:rPr kumimoji="1" lang="ko-KR" altLang="en-US" sz="1100" dirty="0">
                    <a:solidFill>
                      <a:schemeClr val="tx1"/>
                    </a:solidFill>
                    <a:latin typeface="BM HANNA Pro OTF" panose="020B0600000101010101" pitchFamily="34" charset="-127"/>
                    <a:ea typeface="BM HANNA Pro OTF" panose="020B0600000101010101" pitchFamily="34" charset="-127"/>
                  </a:rPr>
                  <a:t>발전량 </a:t>
                </a:r>
                <a:r>
                  <a:rPr kumimoji="1" lang="en-US" altLang="ko-KR" sz="1100" dirty="0">
                    <a:solidFill>
                      <a:schemeClr val="tx1"/>
                    </a:solidFill>
                    <a:latin typeface="BM HANNA Pro OTF" panose="020B0600000101010101" pitchFamily="34" charset="-127"/>
                    <a:ea typeface="BM HANNA Pro OTF" panose="020B0600000101010101" pitchFamily="34" charset="-127"/>
                  </a:rPr>
                  <a:t>(kW)</a:t>
                </a:r>
                <a:endParaRPr kumimoji="1" lang="ko-Kore-KR" altLang="en-US" sz="1100" dirty="0">
                  <a:solidFill>
                    <a:schemeClr val="tx1"/>
                  </a:solidFill>
                  <a:latin typeface="BM HANNA Pro OTF" panose="020B0600000101010101" pitchFamily="34" charset="-127"/>
                  <a:ea typeface="BM HANNA Pro OTF" panose="020B0600000101010101" pitchFamily="34" charset="-127"/>
                </a:endParaRPr>
              </a:p>
            </p:txBody>
          </p:sp>
        </p:grp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C79B7652-7347-F414-262B-2185FE08C6EA}"/>
                </a:ext>
              </a:extLst>
            </p:cNvPr>
            <p:cNvSpPr/>
            <p:nvPr/>
          </p:nvSpPr>
          <p:spPr>
            <a:xfrm>
              <a:off x="1215109" y="1079094"/>
              <a:ext cx="1224136" cy="17625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ore-KR" altLang="en-US" sz="1200" dirty="0">
                  <a:solidFill>
                    <a:schemeClr val="tx1"/>
                  </a:solidFill>
                  <a:latin typeface="BM HANNA Pro OTF" panose="020B0600000101010101" pitchFamily="34" charset="-127"/>
                  <a:ea typeface="BM HANNA Pro OTF" panose="020B0600000101010101" pitchFamily="34" charset="-127"/>
                </a:rPr>
                <a:t>수평</a:t>
              </a:r>
              <a:r>
                <a:rPr kumimoji="1" lang="ko-KR" altLang="en-US" sz="1200" dirty="0">
                  <a:solidFill>
                    <a:schemeClr val="tx1"/>
                  </a:solidFill>
                  <a:latin typeface="BM HANNA Pro OTF" panose="020B0600000101010101" pitchFamily="34" charset="-127"/>
                  <a:ea typeface="BM HANNA Pro OTF" panose="020B0600000101010101" pitchFamily="34" charset="-127"/>
                </a:rPr>
                <a:t> 일사량</a:t>
              </a:r>
              <a:endParaRPr kumimoji="1" lang="ko-Kore-KR" altLang="en-US" sz="1200" dirty="0">
                <a:solidFill>
                  <a:schemeClr val="tx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B5899672-C751-C201-B2E0-9C65719A4891}"/>
                </a:ext>
              </a:extLst>
            </p:cNvPr>
            <p:cNvSpPr/>
            <p:nvPr/>
          </p:nvSpPr>
          <p:spPr>
            <a:xfrm>
              <a:off x="3388229" y="1079094"/>
              <a:ext cx="1224136" cy="17625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ore-KR" altLang="en-US" sz="1200" dirty="0">
                  <a:solidFill>
                    <a:schemeClr val="tx1"/>
                  </a:solidFill>
                  <a:latin typeface="BM HANNA Pro OTF" panose="020B0600000101010101" pitchFamily="34" charset="-127"/>
                  <a:ea typeface="BM HANNA Pro OTF" panose="020B0600000101010101" pitchFamily="34" charset="-127"/>
                </a:rPr>
                <a:t>수직</a:t>
              </a:r>
              <a:r>
                <a:rPr kumimoji="1" lang="ko-KR" altLang="en-US" sz="1200" dirty="0">
                  <a:solidFill>
                    <a:schemeClr val="tx1"/>
                  </a:solidFill>
                  <a:latin typeface="BM HANNA Pro OTF" panose="020B0600000101010101" pitchFamily="34" charset="-127"/>
                  <a:ea typeface="BM HANNA Pro OTF" panose="020B0600000101010101" pitchFamily="34" charset="-127"/>
                </a:rPr>
                <a:t> 일사량</a:t>
              </a:r>
              <a:endParaRPr kumimoji="1" lang="ko-Kore-KR" altLang="en-US" sz="1200" dirty="0">
                <a:solidFill>
                  <a:schemeClr val="tx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8FC4F02C-8CB4-63C1-B918-606105AA76EB}"/>
                </a:ext>
              </a:extLst>
            </p:cNvPr>
            <p:cNvSpPr/>
            <p:nvPr/>
          </p:nvSpPr>
          <p:spPr>
            <a:xfrm>
              <a:off x="5638554" y="1079094"/>
              <a:ext cx="1224136" cy="17625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1200" dirty="0">
                  <a:solidFill>
                    <a:schemeClr val="tx1"/>
                  </a:solidFill>
                  <a:latin typeface="BM HANNA Pro OTF" panose="020B0600000101010101" pitchFamily="34" charset="-127"/>
                  <a:ea typeface="BM HANNA Pro OTF" panose="020B0600000101010101" pitchFamily="34" charset="-127"/>
                </a:rPr>
                <a:t>온도</a:t>
              </a:r>
              <a:endParaRPr kumimoji="1" lang="ko-Kore-KR" altLang="en-US" sz="1200" dirty="0">
                <a:solidFill>
                  <a:schemeClr val="tx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411F3B42-C563-D5E8-2F8E-7DF069D084A3}"/>
              </a:ext>
            </a:extLst>
          </p:cNvPr>
          <p:cNvGrpSpPr/>
          <p:nvPr/>
        </p:nvGrpSpPr>
        <p:grpSpPr>
          <a:xfrm>
            <a:off x="300036" y="3789040"/>
            <a:ext cx="5312792" cy="2664296"/>
            <a:chOff x="971600" y="3908679"/>
            <a:chExt cx="4694099" cy="2273760"/>
          </a:xfrm>
        </p:grpSpPr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5A3FF3FC-74EC-AAC3-8395-BC51C3395582}"/>
                </a:ext>
              </a:extLst>
            </p:cNvPr>
            <p:cNvGrpSpPr/>
            <p:nvPr/>
          </p:nvGrpSpPr>
          <p:grpSpPr>
            <a:xfrm>
              <a:off x="971600" y="3974111"/>
              <a:ext cx="4694099" cy="2208328"/>
              <a:chOff x="1120473" y="4435540"/>
              <a:chExt cx="4694099" cy="2208328"/>
            </a:xfrm>
          </p:grpSpPr>
          <p:pic>
            <p:nvPicPr>
              <p:cNvPr id="12" name="그림 11">
                <a:extLst>
                  <a:ext uri="{FF2B5EF4-FFF2-40B4-BE49-F238E27FC236}">
                    <a16:creationId xmlns:a16="http://schemas.microsoft.com/office/drawing/2014/main" id="{FC3077E8-902D-2772-98DD-E2CA4F6F824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3201" b="34598"/>
              <a:stretch/>
            </p:blipFill>
            <p:spPr>
              <a:xfrm>
                <a:off x="1259632" y="4435540"/>
                <a:ext cx="4554940" cy="2208328"/>
              </a:xfrm>
              <a:prstGeom prst="rect">
                <a:avLst/>
              </a:prstGeom>
            </p:spPr>
          </p:pic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D85BDAB4-2CDD-E070-127D-888BECF5B937}"/>
                  </a:ext>
                </a:extLst>
              </p:cNvPr>
              <p:cNvSpPr/>
              <p:nvPr/>
            </p:nvSpPr>
            <p:spPr>
              <a:xfrm>
                <a:off x="1120473" y="5043618"/>
                <a:ext cx="243509" cy="103034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r>
                  <a:rPr kumimoji="1" lang="ko-KR" altLang="en-US" sz="1100" dirty="0">
                    <a:solidFill>
                      <a:schemeClr val="tx1"/>
                    </a:solidFill>
                    <a:latin typeface="BM HANNA Pro OTF" panose="020B0600000101010101" pitchFamily="34" charset="-127"/>
                    <a:ea typeface="BM HANNA Pro OTF" panose="020B0600000101010101" pitchFamily="34" charset="-127"/>
                  </a:rPr>
                  <a:t>발전량 </a:t>
                </a:r>
                <a:r>
                  <a:rPr kumimoji="1" lang="en-US" altLang="ko-KR" sz="1100" dirty="0">
                    <a:solidFill>
                      <a:schemeClr val="tx1"/>
                    </a:solidFill>
                    <a:latin typeface="BM HANNA Pro OTF" panose="020B0600000101010101" pitchFamily="34" charset="-127"/>
                    <a:ea typeface="BM HANNA Pro OTF" panose="020B0600000101010101" pitchFamily="34" charset="-127"/>
                  </a:rPr>
                  <a:t>(kW)</a:t>
                </a:r>
                <a:endParaRPr kumimoji="1" lang="ko-Kore-KR" altLang="en-US" sz="1100" dirty="0">
                  <a:solidFill>
                    <a:schemeClr val="tx1"/>
                  </a:solidFill>
                  <a:latin typeface="BM HANNA Pro OTF" panose="020B0600000101010101" pitchFamily="34" charset="-127"/>
                  <a:ea typeface="BM HANNA Pro OTF" panose="020B0600000101010101" pitchFamily="34" charset="-127"/>
                </a:endParaRPr>
              </a:p>
            </p:txBody>
          </p:sp>
        </p:grp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8550921F-0A93-ADC4-0D43-1F90AABBFB06}"/>
                </a:ext>
              </a:extLst>
            </p:cNvPr>
            <p:cNvSpPr/>
            <p:nvPr/>
          </p:nvSpPr>
          <p:spPr>
            <a:xfrm>
              <a:off x="3889956" y="3908679"/>
              <a:ext cx="1224136" cy="17625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1200" dirty="0">
                  <a:solidFill>
                    <a:schemeClr val="tx1"/>
                  </a:solidFill>
                  <a:latin typeface="BM HANNA Pro OTF" panose="020B0600000101010101" pitchFamily="34" charset="-127"/>
                  <a:ea typeface="BM HANNA Pro OTF" panose="020B0600000101010101" pitchFamily="34" charset="-127"/>
                </a:rPr>
                <a:t>상대습도</a:t>
              </a:r>
              <a:endParaRPr kumimoji="1" lang="ko-Kore-KR" altLang="en-US" sz="1200" dirty="0">
                <a:solidFill>
                  <a:schemeClr val="tx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585CAFDB-7E10-2178-7ACE-11C4E0B2DFBA}"/>
                </a:ext>
              </a:extLst>
            </p:cNvPr>
            <p:cNvSpPr/>
            <p:nvPr/>
          </p:nvSpPr>
          <p:spPr>
            <a:xfrm>
              <a:off x="1824948" y="3908679"/>
              <a:ext cx="1224136" cy="17625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1200" dirty="0">
                  <a:solidFill>
                    <a:schemeClr val="tx1"/>
                  </a:solidFill>
                  <a:latin typeface="BM HANNA Pro OTF" panose="020B0600000101010101" pitchFamily="34" charset="-127"/>
                  <a:ea typeface="BM HANNA Pro OTF" panose="020B0600000101010101" pitchFamily="34" charset="-127"/>
                </a:rPr>
                <a:t>풍속</a:t>
              </a:r>
              <a:endParaRPr kumimoji="1" lang="ko-Kore-KR" altLang="en-US" sz="1200" dirty="0">
                <a:solidFill>
                  <a:schemeClr val="tx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760053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6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특성공학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ED28C1DF-A48A-EBC6-1BA7-9A6415C05477}"/>
              </a:ext>
            </a:extLst>
          </p:cNvPr>
          <p:cNvGrpSpPr/>
          <p:nvPr/>
        </p:nvGrpSpPr>
        <p:grpSpPr>
          <a:xfrm>
            <a:off x="15568" y="1364977"/>
            <a:ext cx="4680520" cy="4752717"/>
            <a:chOff x="899592" y="1836177"/>
            <a:chExt cx="4470400" cy="4470400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8E23BB5E-C304-6372-87F3-8BDF56C143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9592" y="1836177"/>
              <a:ext cx="4470400" cy="4470400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13EE782-84EC-2C50-D4D4-A80154156744}"/>
                </a:ext>
              </a:extLst>
            </p:cNvPr>
            <p:cNvSpPr/>
            <p:nvPr/>
          </p:nvSpPr>
          <p:spPr>
            <a:xfrm>
              <a:off x="899592" y="3324005"/>
              <a:ext cx="253959" cy="11381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kumimoji="1" lang="ko-KR" altLang="en-US" sz="1100" dirty="0">
                  <a:solidFill>
                    <a:schemeClr val="tx1"/>
                  </a:solidFill>
                  <a:latin typeface="BM HANNA Pro OTF" panose="020B0600000101010101" pitchFamily="34" charset="-127"/>
                  <a:ea typeface="BM HANNA Pro OTF" panose="020B0600000101010101" pitchFamily="34" charset="-127"/>
                </a:rPr>
                <a:t>발전량 </a:t>
              </a:r>
              <a:r>
                <a:rPr kumimoji="1" lang="en-US" altLang="ko-KR" sz="1100" dirty="0">
                  <a:solidFill>
                    <a:schemeClr val="tx1"/>
                  </a:solidFill>
                  <a:latin typeface="BM HANNA Pro OTF" panose="020B0600000101010101" pitchFamily="34" charset="-127"/>
                  <a:ea typeface="BM HANNA Pro OTF" panose="020B0600000101010101" pitchFamily="34" charset="-127"/>
                </a:rPr>
                <a:t>(kW)</a:t>
              </a:r>
              <a:endParaRPr kumimoji="1" lang="ko-Kore-KR" altLang="en-US" sz="1100" dirty="0">
                <a:solidFill>
                  <a:schemeClr val="tx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C79B7652-7347-F414-262B-2185FE08C6EA}"/>
                </a:ext>
              </a:extLst>
            </p:cNvPr>
            <p:cNvSpPr/>
            <p:nvPr/>
          </p:nvSpPr>
          <p:spPr>
            <a:xfrm>
              <a:off x="2627784" y="6098194"/>
              <a:ext cx="1276671" cy="1946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1200" dirty="0">
                  <a:solidFill>
                    <a:schemeClr val="tx1"/>
                  </a:solidFill>
                  <a:latin typeface="BM HANNA Pro OTF" panose="020B0600000101010101" pitchFamily="34" charset="-127"/>
                  <a:ea typeface="BM HANNA Pro OTF" panose="020B0600000101010101" pitchFamily="34" charset="-127"/>
                </a:rPr>
                <a:t>일사량</a:t>
              </a:r>
              <a:endParaRPr kumimoji="1" lang="ko-Kore-KR" altLang="en-US" sz="1200" dirty="0">
                <a:solidFill>
                  <a:schemeClr val="tx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B5899672-C751-C201-B2E0-9C65719A4891}"/>
                </a:ext>
              </a:extLst>
            </p:cNvPr>
            <p:cNvSpPr/>
            <p:nvPr/>
          </p:nvSpPr>
          <p:spPr>
            <a:xfrm>
              <a:off x="2500459" y="1918332"/>
              <a:ext cx="1666424" cy="1946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ore-KR" altLang="en-US" sz="1200" dirty="0">
                  <a:solidFill>
                    <a:schemeClr val="tx1"/>
                  </a:solidFill>
                  <a:latin typeface="BM HANNA Pro OTF" panose="020B0600000101010101" pitchFamily="34" charset="-127"/>
                  <a:ea typeface="BM HANNA Pro OTF" panose="020B0600000101010101" pitchFamily="34" charset="-127"/>
                </a:rPr>
                <a:t>총</a:t>
              </a:r>
              <a:r>
                <a:rPr kumimoji="1" lang="ko-KR" altLang="en-US" sz="1200" dirty="0">
                  <a:solidFill>
                    <a:schemeClr val="tx1"/>
                  </a:solidFill>
                  <a:latin typeface="BM HANNA Pro OTF" panose="020B0600000101010101" pitchFamily="34" charset="-127"/>
                  <a:ea typeface="BM HANNA Pro OTF" panose="020B0600000101010101" pitchFamily="34" charset="-127"/>
                </a:rPr>
                <a:t> </a:t>
              </a:r>
              <a:r>
                <a:rPr kumimoji="1" lang="ko-Kore-KR" altLang="en-US" sz="1200" dirty="0">
                  <a:solidFill>
                    <a:schemeClr val="tx1"/>
                  </a:solidFill>
                  <a:latin typeface="BM HANNA Pro OTF" panose="020B0600000101010101" pitchFamily="34" charset="-127"/>
                  <a:ea typeface="BM HANNA Pro OTF" panose="020B0600000101010101" pitchFamily="34" charset="-127"/>
                </a:rPr>
                <a:t>일사량</a:t>
              </a:r>
              <a:r>
                <a:rPr kumimoji="1" lang="ko-KR" altLang="en-US" sz="1200" dirty="0">
                  <a:solidFill>
                    <a:schemeClr val="tx1"/>
                  </a:solidFill>
                  <a:latin typeface="BM HANNA Pro OTF" panose="020B0600000101010101" pitchFamily="34" charset="-127"/>
                  <a:ea typeface="BM HANNA Pro OTF" panose="020B0600000101010101" pitchFamily="34" charset="-127"/>
                </a:rPr>
                <a:t> 발전량 그래프</a:t>
              </a:r>
              <a:endParaRPr kumimoji="1" lang="ko-Kore-KR" altLang="en-US" sz="1200" dirty="0">
                <a:solidFill>
                  <a:schemeClr val="tx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A547611E-92C6-0D6D-A162-AC86724F0AA0}"/>
              </a:ext>
            </a:extLst>
          </p:cNvPr>
          <p:cNvGrpSpPr/>
          <p:nvPr/>
        </p:nvGrpSpPr>
        <p:grpSpPr>
          <a:xfrm>
            <a:off x="4151851" y="1284256"/>
            <a:ext cx="4992149" cy="4824535"/>
            <a:chOff x="4253572" y="1329066"/>
            <a:chExt cx="4992149" cy="4824535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0080F464-3DFB-8BE7-49B8-291872C862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98"/>
            <a:stretch/>
          </p:blipFill>
          <p:spPr>
            <a:xfrm>
              <a:off x="4696088" y="1329066"/>
              <a:ext cx="4549633" cy="4824535"/>
            </a:xfrm>
            <a:prstGeom prst="rect">
              <a:avLst/>
            </a:prstGeom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F35C234-85A4-715C-9FB5-2B6E78993F32}"/>
                </a:ext>
              </a:extLst>
            </p:cNvPr>
            <p:cNvSpPr/>
            <p:nvPr/>
          </p:nvSpPr>
          <p:spPr>
            <a:xfrm>
              <a:off x="4253572" y="3393275"/>
              <a:ext cx="265896" cy="1209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kumimoji="1" lang="ko-KR" altLang="en-US" sz="1100" dirty="0">
                  <a:solidFill>
                    <a:schemeClr val="tx1"/>
                  </a:solidFill>
                  <a:latin typeface="BM HANNA Pro OTF" panose="020B0600000101010101" pitchFamily="34" charset="-127"/>
                  <a:ea typeface="BM HANNA Pro OTF" panose="020B0600000101010101" pitchFamily="34" charset="-127"/>
                </a:rPr>
                <a:t>발전량 </a:t>
              </a:r>
              <a:r>
                <a:rPr kumimoji="1" lang="en-US" altLang="ko-KR" sz="1100" dirty="0">
                  <a:solidFill>
                    <a:schemeClr val="tx1"/>
                  </a:solidFill>
                  <a:latin typeface="BM HANNA Pro OTF" panose="020B0600000101010101" pitchFamily="34" charset="-127"/>
                  <a:ea typeface="BM HANNA Pro OTF" panose="020B0600000101010101" pitchFamily="34" charset="-127"/>
                </a:rPr>
                <a:t>(kW)</a:t>
              </a:r>
              <a:endParaRPr kumimoji="1" lang="ko-Kore-KR" altLang="en-US" sz="1100" dirty="0">
                <a:solidFill>
                  <a:schemeClr val="tx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47AA514D-CDA4-0E5E-D6A7-110A2630BFAC}"/>
                </a:ext>
              </a:extLst>
            </p:cNvPr>
            <p:cNvSpPr/>
            <p:nvPr/>
          </p:nvSpPr>
          <p:spPr>
            <a:xfrm>
              <a:off x="5961760" y="1497129"/>
              <a:ext cx="1744750" cy="2069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ore-KR" altLang="en-US" sz="1200" dirty="0">
                  <a:solidFill>
                    <a:schemeClr val="tx1"/>
                  </a:solidFill>
                  <a:latin typeface="BM HANNA Pro OTF" panose="020B0600000101010101" pitchFamily="34" charset="-127"/>
                  <a:ea typeface="BM HANNA Pro OTF" panose="020B0600000101010101" pitchFamily="34" charset="-127"/>
                </a:rPr>
                <a:t>일사량</a:t>
              </a:r>
              <a:r>
                <a:rPr kumimoji="1" lang="en-US" altLang="ko-Kore-KR" sz="1200" dirty="0">
                  <a:solidFill>
                    <a:schemeClr val="tx1"/>
                  </a:solidFill>
                  <a:latin typeface="BM HANNA Pro OTF" panose="020B0600000101010101" pitchFamily="34" charset="-127"/>
                  <a:ea typeface="BM HANNA Pro OTF" panose="020B0600000101010101" pitchFamily="34" charset="-127"/>
                </a:rPr>
                <a:t>+</a:t>
              </a:r>
              <a:r>
                <a:rPr kumimoji="1" lang="ko-KR" altLang="en-US" sz="1200" dirty="0">
                  <a:solidFill>
                    <a:schemeClr val="tx1"/>
                  </a:solidFill>
                  <a:latin typeface="BM HANNA Pro OTF" panose="020B0600000101010101" pitchFamily="34" charset="-127"/>
                  <a:ea typeface="BM HANNA Pro OTF" panose="020B0600000101010101" pitchFamily="34" charset="-127"/>
                </a:rPr>
                <a:t>온도 그래프</a:t>
              </a:r>
              <a:endParaRPr kumimoji="1" lang="ko-Kore-KR" altLang="en-US" sz="1200" dirty="0">
                <a:solidFill>
                  <a:schemeClr val="tx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875160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8976" y="46789"/>
            <a:ext cx="7661196" cy="796908"/>
          </a:xfrm>
        </p:spPr>
        <p:txBody>
          <a:bodyPr>
            <a:normAutofit/>
          </a:bodyPr>
          <a:lstStyle/>
          <a:p>
            <a:r>
              <a:rPr lang="ko-KR" altLang="en-US" sz="36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특성공학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7713C96-1574-F751-F1E0-6AF02D14CF2A}"/>
              </a:ext>
            </a:extLst>
          </p:cNvPr>
          <p:cNvGrpSpPr/>
          <p:nvPr/>
        </p:nvGrpSpPr>
        <p:grpSpPr>
          <a:xfrm>
            <a:off x="158976" y="1340768"/>
            <a:ext cx="4689204" cy="4672840"/>
            <a:chOff x="6884" y="1450860"/>
            <a:chExt cx="4689204" cy="4672840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1DF8797A-60AA-6168-5D23-F15E98F95B7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248" y="1450860"/>
              <a:ext cx="4672840" cy="4672840"/>
            </a:xfrm>
            <a:prstGeom prst="rect">
              <a:avLst/>
            </a:prstGeom>
          </p:spPr>
        </p:pic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ED28C1DF-A48A-EBC6-1BA7-9A6415C05477}"/>
                </a:ext>
              </a:extLst>
            </p:cNvPr>
            <p:cNvGrpSpPr/>
            <p:nvPr/>
          </p:nvGrpSpPr>
          <p:grpSpPr>
            <a:xfrm>
              <a:off x="6884" y="1467675"/>
              <a:ext cx="3688718" cy="4650816"/>
              <a:chOff x="899592" y="1918332"/>
              <a:chExt cx="3523123" cy="4374552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C13EE782-84EC-2C50-D4D4-A80154156744}"/>
                  </a:ext>
                </a:extLst>
              </p:cNvPr>
              <p:cNvSpPr/>
              <p:nvPr/>
            </p:nvSpPr>
            <p:spPr>
              <a:xfrm>
                <a:off x="899592" y="3324005"/>
                <a:ext cx="253959" cy="113811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r>
                  <a:rPr kumimoji="1" lang="ko-KR" altLang="en-US" sz="1100" dirty="0">
                    <a:solidFill>
                      <a:schemeClr val="tx1"/>
                    </a:solidFill>
                    <a:latin typeface="BM HANNA Pro OTF" panose="020B0600000101010101" pitchFamily="34" charset="-127"/>
                    <a:ea typeface="BM HANNA Pro OTF" panose="020B0600000101010101" pitchFamily="34" charset="-127"/>
                  </a:rPr>
                  <a:t>발전량 </a:t>
                </a:r>
                <a:r>
                  <a:rPr kumimoji="1" lang="en-US" altLang="ko-KR" sz="1100" dirty="0">
                    <a:solidFill>
                      <a:schemeClr val="tx1"/>
                    </a:solidFill>
                    <a:latin typeface="BM HANNA Pro OTF" panose="020B0600000101010101" pitchFamily="34" charset="-127"/>
                    <a:ea typeface="BM HANNA Pro OTF" panose="020B0600000101010101" pitchFamily="34" charset="-127"/>
                  </a:rPr>
                  <a:t>(kW)</a:t>
                </a:r>
                <a:endParaRPr kumimoji="1" lang="ko-Kore-KR" altLang="en-US" sz="1100" dirty="0">
                  <a:solidFill>
                    <a:schemeClr val="tx1"/>
                  </a:solidFill>
                  <a:latin typeface="BM HANNA Pro OTF" panose="020B0600000101010101" pitchFamily="34" charset="-127"/>
                  <a:ea typeface="BM HANNA Pro OTF" panose="020B0600000101010101" pitchFamily="34" charset="-127"/>
                </a:endParaRPr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C79B7652-7347-F414-262B-2185FE08C6EA}"/>
                  </a:ext>
                </a:extLst>
              </p:cNvPr>
              <p:cNvSpPr/>
              <p:nvPr/>
            </p:nvSpPr>
            <p:spPr>
              <a:xfrm>
                <a:off x="2627784" y="6098194"/>
                <a:ext cx="1276671" cy="19469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ko-KR" altLang="en-US" sz="1200" dirty="0">
                    <a:solidFill>
                      <a:schemeClr val="tx1"/>
                    </a:solidFill>
                    <a:latin typeface="BM HANNA Pro OTF" panose="020B0600000101010101" pitchFamily="34" charset="-127"/>
                    <a:ea typeface="BM HANNA Pro OTF" panose="020B0600000101010101" pitchFamily="34" charset="-127"/>
                  </a:rPr>
                  <a:t>법선 일사량 </a:t>
                </a:r>
                <a:r>
                  <a:rPr kumimoji="1" lang="en-US" altLang="ko-KR" sz="1200" dirty="0">
                    <a:solidFill>
                      <a:schemeClr val="tx1"/>
                    </a:solidFill>
                    <a:latin typeface="BM HANNA Pro OTF" panose="020B0600000101010101" pitchFamily="34" charset="-127"/>
                    <a:ea typeface="BM HANNA Pro OTF" panose="020B0600000101010101" pitchFamily="34" charset="-127"/>
                  </a:rPr>
                  <a:t>+</a:t>
                </a:r>
                <a:r>
                  <a:rPr kumimoji="1" lang="ko-KR" altLang="en-US" sz="1200" dirty="0">
                    <a:solidFill>
                      <a:schemeClr val="tx1"/>
                    </a:solidFill>
                    <a:latin typeface="BM HANNA Pro OTF" panose="020B0600000101010101" pitchFamily="34" charset="-127"/>
                    <a:ea typeface="BM HANNA Pro OTF" panose="020B0600000101010101" pitchFamily="34" charset="-127"/>
                  </a:rPr>
                  <a:t> 습도</a:t>
                </a:r>
                <a:endParaRPr kumimoji="1" lang="ko-Kore-KR" altLang="en-US" sz="1200" dirty="0">
                  <a:solidFill>
                    <a:schemeClr val="tx1"/>
                  </a:solidFill>
                  <a:latin typeface="BM HANNA Pro OTF" panose="020B0600000101010101" pitchFamily="34" charset="-127"/>
                  <a:ea typeface="BM HANNA Pro OTF" panose="020B0600000101010101" pitchFamily="34" charset="-127"/>
                </a:endParaRPr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B5899672-C751-C201-B2E0-9C65719A4891}"/>
                  </a:ext>
                </a:extLst>
              </p:cNvPr>
              <p:cNvSpPr/>
              <p:nvPr/>
            </p:nvSpPr>
            <p:spPr>
              <a:xfrm>
                <a:off x="2290097" y="1918332"/>
                <a:ext cx="2132618" cy="19469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ko-Kore-KR" altLang="en-US" sz="1200" dirty="0">
                    <a:solidFill>
                      <a:schemeClr val="tx1"/>
                    </a:solidFill>
                    <a:latin typeface="BM HANNA Pro OTF" panose="020B0600000101010101" pitchFamily="34" charset="-127"/>
                    <a:ea typeface="BM HANNA Pro OTF" panose="020B0600000101010101" pitchFamily="34" charset="-127"/>
                  </a:rPr>
                  <a:t>법선</a:t>
                </a:r>
                <a:r>
                  <a:rPr kumimoji="1" lang="ko-KR" altLang="en-US" sz="1200" dirty="0">
                    <a:solidFill>
                      <a:schemeClr val="tx1"/>
                    </a:solidFill>
                    <a:latin typeface="BM HANNA Pro OTF" panose="020B0600000101010101" pitchFamily="34" charset="-127"/>
                    <a:ea typeface="BM HANNA Pro OTF" panose="020B0600000101010101" pitchFamily="34" charset="-127"/>
                  </a:rPr>
                  <a:t> 일사량 </a:t>
                </a:r>
                <a:r>
                  <a:rPr kumimoji="1" lang="en-US" altLang="ko-KR" sz="1200" dirty="0">
                    <a:solidFill>
                      <a:schemeClr val="tx1"/>
                    </a:solidFill>
                    <a:latin typeface="BM HANNA Pro OTF" panose="020B0600000101010101" pitchFamily="34" charset="-127"/>
                    <a:ea typeface="BM HANNA Pro OTF" panose="020B0600000101010101" pitchFamily="34" charset="-127"/>
                  </a:rPr>
                  <a:t>+</a:t>
                </a:r>
                <a:r>
                  <a:rPr kumimoji="1" lang="ko-KR" altLang="en-US" sz="1200" dirty="0">
                    <a:solidFill>
                      <a:schemeClr val="tx1"/>
                    </a:solidFill>
                    <a:latin typeface="BM HANNA Pro OTF" panose="020B0600000101010101" pitchFamily="34" charset="-127"/>
                    <a:ea typeface="BM HANNA Pro OTF" panose="020B0600000101010101" pitchFamily="34" charset="-127"/>
                  </a:rPr>
                  <a:t> 습도 발전량 그래프</a:t>
                </a:r>
                <a:endParaRPr kumimoji="1" lang="ko-Kore-KR" altLang="en-US" sz="1200" dirty="0">
                  <a:solidFill>
                    <a:schemeClr val="tx1"/>
                  </a:solidFill>
                  <a:latin typeface="BM HANNA Pro OTF" panose="020B0600000101010101" pitchFamily="34" charset="-127"/>
                  <a:ea typeface="BM HANNA Pro OTF" panose="020B0600000101010101" pitchFamily="34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774194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특성공학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E09FF5-F711-6373-9D99-84925A53552E}"/>
              </a:ext>
            </a:extLst>
          </p:cNvPr>
          <p:cNvSpPr txBox="1"/>
          <p:nvPr/>
        </p:nvSpPr>
        <p:spPr>
          <a:xfrm>
            <a:off x="6732238" y="1196752"/>
            <a:ext cx="1972565" cy="2839239"/>
          </a:xfrm>
          <a:prstGeom prst="rect">
            <a:avLst/>
          </a:prstGeom>
          <a:noFill/>
          <a:ln w="31750" cmpd="dbl"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" altLang="ko-Kore-KR" sz="1200" b="1" i="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ID</a:t>
            </a:r>
            <a:r>
              <a:rPr lang="en" altLang="ko-Kore-KR" sz="1200" b="0" i="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-</a:t>
            </a:r>
            <a:r>
              <a:rPr lang="en" altLang="ko-Kore-KR" sz="1200" b="0" i="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각 행의 고유한 번호 </a:t>
            </a:r>
            <a:endParaRPr lang="en" altLang="ko-Kore-KR" sz="1200" b="0" i="0" dirty="0">
              <a:solidFill>
                <a:srgbClr val="000000"/>
              </a:solidFill>
              <a:effectLst/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" altLang="ko-Kore-KR" sz="1200" b="1" i="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DHI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-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수평면 산란 일사량 </a:t>
            </a:r>
            <a:endParaRPr lang="en-US" altLang="ko-KR" sz="1200" b="0" i="0" dirty="0">
              <a:solidFill>
                <a:srgbClr val="000000"/>
              </a:solidFill>
              <a:effectLst/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" altLang="ko-Kore-KR" sz="1200" b="1" i="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DNI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-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ko-KR" altLang="en-US" sz="1200" b="0" i="0" dirty="0" err="1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법선면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ko-KR" altLang="en-US" sz="1200" b="0" i="0" dirty="0" err="1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직달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일사량 </a:t>
            </a:r>
            <a:endParaRPr lang="en" altLang="ko-Kore-KR" sz="1200" b="0" i="0" dirty="0">
              <a:solidFill>
                <a:srgbClr val="000000"/>
              </a:solidFill>
              <a:effectLst/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" altLang="ko-Kore-KR" sz="1200" b="1" i="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WS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-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풍속 </a:t>
            </a:r>
          </a:p>
          <a:p>
            <a:pPr>
              <a:lnSpc>
                <a:spcPct val="150000"/>
              </a:lnSpc>
            </a:pPr>
            <a:r>
              <a:rPr lang="en" altLang="ko-Kore-KR" sz="1200" b="1" i="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RH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sz="1200" i="0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-</a:t>
            </a:r>
            <a:r>
              <a:rPr lang="ko-KR" altLang="en-US" sz="1200" i="0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상대습도 </a:t>
            </a:r>
            <a:endParaRPr lang="en-US" altLang="ko-KR" sz="1200" dirty="0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" altLang="ko-Kore-KR" sz="1200" b="1" i="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T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–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기온</a:t>
            </a:r>
            <a:endParaRPr lang="en-US" altLang="ko-KR" sz="1200" dirty="0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" altLang="ko-Kore-KR" sz="1200" b="1" i="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Target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-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태양광 발전량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(</a:t>
            </a:r>
            <a:r>
              <a:rPr lang="en" altLang="ko-Kore-KR" sz="1200" b="0" i="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kW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ore-KR" sz="1200" b="1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Irradiation – </a:t>
            </a:r>
            <a:r>
              <a:rPr lang="ko-KR" altLang="en-US" sz="1200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총 일사량</a:t>
            </a:r>
            <a:endParaRPr lang="en-US" altLang="ko-KR" sz="1200" dirty="0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 b="1" dirty="0" err="1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Ir_t</a:t>
            </a:r>
            <a:r>
              <a:rPr lang="en-US" altLang="ko-Kore-KR" sz="1200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– </a:t>
            </a:r>
            <a:r>
              <a:rPr lang="ko-Kore-KR" altLang="en-US" sz="1200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일사량</a:t>
            </a:r>
            <a:r>
              <a:rPr lang="ko-KR" altLang="en-US" sz="1200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sz="1200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+</a:t>
            </a:r>
            <a:r>
              <a:rPr lang="ko-KR" altLang="en-US" sz="1200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온도</a:t>
            </a:r>
            <a:endParaRPr lang="en-US" altLang="ko-KR" sz="1200" dirty="0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 b="1" dirty="0" err="1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di_h</a:t>
            </a:r>
            <a:r>
              <a:rPr lang="en-US" altLang="ko-Kore-KR" sz="1200" b="1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– </a:t>
            </a:r>
            <a:r>
              <a:rPr lang="ko-KR" altLang="en-US" sz="1200" dirty="0" err="1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법선일사량</a:t>
            </a:r>
            <a:r>
              <a:rPr lang="ko-KR" altLang="en-US" sz="1200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sz="1200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+</a:t>
            </a:r>
            <a:r>
              <a:rPr lang="ko-KR" altLang="en-US" sz="1200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상대습도</a:t>
            </a:r>
            <a:endParaRPr lang="en" altLang="ko-Kore-KR" sz="1200" i="0" dirty="0">
              <a:solidFill>
                <a:srgbClr val="000000"/>
              </a:solidFill>
              <a:effectLst/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75AC588-B365-9099-EF73-BA874277FF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03512"/>
            <a:ext cx="6516216" cy="598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7106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특성공학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E09FF5-F711-6373-9D99-84925A53552E}"/>
              </a:ext>
            </a:extLst>
          </p:cNvPr>
          <p:cNvSpPr txBox="1"/>
          <p:nvPr/>
        </p:nvSpPr>
        <p:spPr>
          <a:xfrm>
            <a:off x="6732238" y="1196752"/>
            <a:ext cx="1972565" cy="2839239"/>
          </a:xfrm>
          <a:prstGeom prst="rect">
            <a:avLst/>
          </a:prstGeom>
          <a:noFill/>
          <a:ln w="31750" cmpd="dbl"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" altLang="ko-Kore-KR" sz="1200" b="1" i="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ID</a:t>
            </a:r>
            <a:r>
              <a:rPr lang="en" altLang="ko-Kore-KR" sz="1200" b="0" i="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-</a:t>
            </a:r>
            <a:r>
              <a:rPr lang="en" altLang="ko-Kore-KR" sz="1200" b="0" i="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각 행의 고유한 번호 </a:t>
            </a:r>
            <a:endParaRPr lang="en" altLang="ko-Kore-KR" sz="1200" b="0" i="0" dirty="0">
              <a:solidFill>
                <a:srgbClr val="000000"/>
              </a:solidFill>
              <a:effectLst/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" altLang="ko-Kore-KR" sz="1200" b="1" i="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DHI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-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수평면 산란 일사량 </a:t>
            </a:r>
            <a:endParaRPr lang="en-US" altLang="ko-KR" sz="1200" b="0" i="0" dirty="0">
              <a:solidFill>
                <a:srgbClr val="000000"/>
              </a:solidFill>
              <a:effectLst/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" altLang="ko-Kore-KR" sz="1200" b="1" i="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DNI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-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ko-KR" altLang="en-US" sz="1200" b="0" i="0" dirty="0" err="1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법선면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ko-KR" altLang="en-US" sz="1200" b="0" i="0" dirty="0" err="1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직달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일사량 </a:t>
            </a:r>
            <a:endParaRPr lang="en" altLang="ko-Kore-KR" sz="1200" b="0" i="0" dirty="0">
              <a:solidFill>
                <a:srgbClr val="000000"/>
              </a:solidFill>
              <a:effectLst/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" altLang="ko-Kore-KR" sz="1200" b="1" i="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WS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-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풍속 </a:t>
            </a:r>
          </a:p>
          <a:p>
            <a:pPr>
              <a:lnSpc>
                <a:spcPct val="150000"/>
              </a:lnSpc>
            </a:pPr>
            <a:r>
              <a:rPr lang="en" altLang="ko-Kore-KR" sz="1200" b="1" i="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RH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sz="1200" i="0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-</a:t>
            </a:r>
            <a:r>
              <a:rPr lang="ko-KR" altLang="en-US" sz="1200" i="0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상대습도 </a:t>
            </a:r>
            <a:endParaRPr lang="en-US" altLang="ko-KR" sz="1200" dirty="0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" altLang="ko-Kore-KR" sz="1200" b="1" i="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T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–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기온</a:t>
            </a:r>
            <a:endParaRPr lang="en-US" altLang="ko-KR" sz="1200" dirty="0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" altLang="ko-Kore-KR" sz="1200" b="1" i="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Target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-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태양광 발전량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(</a:t>
            </a:r>
            <a:r>
              <a:rPr lang="en" altLang="ko-Kore-KR" sz="1200" b="0" i="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kW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ore-KR" sz="1200" b="1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Irradiation – </a:t>
            </a:r>
            <a:r>
              <a:rPr lang="ko-KR" altLang="en-US" sz="1200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총 일사량</a:t>
            </a:r>
            <a:endParaRPr lang="en-US" altLang="ko-KR" sz="1200" dirty="0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 b="1" dirty="0" err="1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Ir_t</a:t>
            </a:r>
            <a:r>
              <a:rPr lang="en-US" altLang="ko-Kore-KR" sz="1200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– </a:t>
            </a:r>
            <a:r>
              <a:rPr lang="ko-Kore-KR" altLang="en-US" sz="1200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일사량</a:t>
            </a:r>
            <a:r>
              <a:rPr lang="ko-KR" altLang="en-US" sz="1200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sz="1200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+</a:t>
            </a:r>
            <a:r>
              <a:rPr lang="ko-KR" altLang="en-US" sz="1200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온도</a:t>
            </a:r>
            <a:endParaRPr lang="en-US" altLang="ko-KR" sz="1200" dirty="0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 b="1" dirty="0" err="1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di_h</a:t>
            </a:r>
            <a:r>
              <a:rPr lang="en-US" altLang="ko-Kore-KR" sz="1200" b="1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– </a:t>
            </a:r>
            <a:r>
              <a:rPr lang="ko-KR" altLang="en-US" sz="1200" dirty="0" err="1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법선일사량</a:t>
            </a:r>
            <a:r>
              <a:rPr lang="ko-KR" altLang="en-US" sz="1200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sz="1200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+</a:t>
            </a:r>
            <a:r>
              <a:rPr lang="ko-KR" altLang="en-US" sz="1200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상대습도</a:t>
            </a:r>
            <a:endParaRPr lang="en" altLang="ko-Kore-KR" sz="1200" i="0" dirty="0">
              <a:solidFill>
                <a:srgbClr val="000000"/>
              </a:solidFill>
              <a:effectLst/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75AC588-B365-9099-EF73-BA874277FF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03512"/>
            <a:ext cx="6516216" cy="5989950"/>
          </a:xfrm>
          <a:prstGeom prst="rect">
            <a:avLst/>
          </a:prstGeom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503AF8B9-1B1F-A777-9C86-CFE6163816DA}"/>
              </a:ext>
            </a:extLst>
          </p:cNvPr>
          <p:cNvSpPr/>
          <p:nvPr/>
        </p:nvSpPr>
        <p:spPr>
          <a:xfrm>
            <a:off x="3131840" y="4797152"/>
            <a:ext cx="576063" cy="576063"/>
          </a:xfrm>
          <a:prstGeom prst="ellipse">
            <a:avLst/>
          </a:prstGeom>
          <a:noFill/>
          <a:ln w="53975">
            <a:solidFill>
              <a:srgbClr val="2F81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854011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50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특성공학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E09FF5-F711-6373-9D99-84925A53552E}"/>
              </a:ext>
            </a:extLst>
          </p:cNvPr>
          <p:cNvSpPr txBox="1"/>
          <p:nvPr/>
        </p:nvSpPr>
        <p:spPr>
          <a:xfrm>
            <a:off x="6732238" y="1196752"/>
            <a:ext cx="1972565" cy="2839239"/>
          </a:xfrm>
          <a:prstGeom prst="rect">
            <a:avLst/>
          </a:prstGeom>
          <a:noFill/>
          <a:ln w="31750" cmpd="dbl"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" altLang="ko-Kore-KR" sz="1200" b="1" i="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ID</a:t>
            </a:r>
            <a:r>
              <a:rPr lang="en" altLang="ko-Kore-KR" sz="1200" b="0" i="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-</a:t>
            </a:r>
            <a:r>
              <a:rPr lang="en" altLang="ko-Kore-KR" sz="1200" b="0" i="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각 행의 고유한 번호 </a:t>
            </a:r>
            <a:endParaRPr lang="en" altLang="ko-Kore-KR" sz="1200" b="0" i="0" dirty="0">
              <a:solidFill>
                <a:srgbClr val="000000"/>
              </a:solidFill>
              <a:effectLst/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" altLang="ko-Kore-KR" sz="1200" b="1" i="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DHI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-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수평면 산란 일사량 </a:t>
            </a:r>
            <a:endParaRPr lang="en-US" altLang="ko-KR" sz="1200" b="0" i="0" dirty="0">
              <a:solidFill>
                <a:srgbClr val="000000"/>
              </a:solidFill>
              <a:effectLst/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" altLang="ko-Kore-KR" sz="1200" b="1" i="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DNI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-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ko-KR" altLang="en-US" sz="1200" b="0" i="0" dirty="0" err="1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법선면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ko-KR" altLang="en-US" sz="1200" b="0" i="0" dirty="0" err="1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직달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일사량 </a:t>
            </a:r>
            <a:endParaRPr lang="en" altLang="ko-Kore-KR" sz="1200" b="0" i="0" dirty="0">
              <a:solidFill>
                <a:srgbClr val="000000"/>
              </a:solidFill>
              <a:effectLst/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" altLang="ko-Kore-KR" sz="1200" b="1" i="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WS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-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풍속 </a:t>
            </a:r>
          </a:p>
          <a:p>
            <a:pPr>
              <a:lnSpc>
                <a:spcPct val="150000"/>
              </a:lnSpc>
            </a:pPr>
            <a:r>
              <a:rPr lang="en" altLang="ko-Kore-KR" sz="1200" b="1" i="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RH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sz="1200" i="0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-</a:t>
            </a:r>
            <a:r>
              <a:rPr lang="ko-KR" altLang="en-US" sz="1200" i="0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상대습도 </a:t>
            </a:r>
            <a:endParaRPr lang="en-US" altLang="ko-KR" sz="1200" dirty="0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" altLang="ko-Kore-KR" sz="1200" b="1" i="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T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–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기온</a:t>
            </a:r>
            <a:endParaRPr lang="en-US" altLang="ko-KR" sz="1200" dirty="0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" altLang="ko-Kore-KR" sz="1200" b="1" i="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Target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-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태양광 발전량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(</a:t>
            </a:r>
            <a:r>
              <a:rPr lang="en" altLang="ko-Kore-KR" sz="1200" b="0" i="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kW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ore-KR" sz="1200" b="1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Irradiation – </a:t>
            </a:r>
            <a:r>
              <a:rPr lang="ko-KR" altLang="en-US" sz="1200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총 일사량</a:t>
            </a:r>
            <a:endParaRPr lang="en-US" altLang="ko-KR" sz="1200" dirty="0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 b="1" dirty="0" err="1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Ir_t</a:t>
            </a:r>
            <a:r>
              <a:rPr lang="en-US" altLang="ko-Kore-KR" sz="1200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– </a:t>
            </a:r>
            <a:r>
              <a:rPr lang="ko-Kore-KR" altLang="en-US" sz="1200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일사량</a:t>
            </a:r>
            <a:r>
              <a:rPr lang="ko-KR" altLang="en-US" sz="1200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sz="1200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+</a:t>
            </a:r>
            <a:r>
              <a:rPr lang="ko-KR" altLang="en-US" sz="1200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온도</a:t>
            </a:r>
            <a:endParaRPr lang="en-US" altLang="ko-KR" sz="1200" dirty="0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 b="1" dirty="0" err="1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di_h</a:t>
            </a:r>
            <a:r>
              <a:rPr lang="en-US" altLang="ko-Kore-KR" sz="1200" b="1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– </a:t>
            </a:r>
            <a:r>
              <a:rPr lang="ko-KR" altLang="en-US" sz="1200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법선 일사량 </a:t>
            </a:r>
            <a:r>
              <a:rPr lang="en-US" altLang="ko-KR" sz="1200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+</a:t>
            </a:r>
            <a:r>
              <a:rPr lang="ko-KR" altLang="en-US" sz="1200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상대습도</a:t>
            </a:r>
            <a:endParaRPr lang="en" altLang="ko-Kore-KR" sz="1200" i="0" dirty="0">
              <a:solidFill>
                <a:srgbClr val="000000"/>
              </a:solidFill>
              <a:effectLst/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75AC588-B365-9099-EF73-BA874277FF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03512"/>
            <a:ext cx="6516216" cy="5989950"/>
          </a:xfrm>
          <a:prstGeom prst="rect">
            <a:avLst/>
          </a:prstGeom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503AF8B9-1B1F-A777-9C86-CFE6163816DA}"/>
              </a:ext>
            </a:extLst>
          </p:cNvPr>
          <p:cNvSpPr/>
          <p:nvPr/>
        </p:nvSpPr>
        <p:spPr>
          <a:xfrm>
            <a:off x="3131840" y="5445224"/>
            <a:ext cx="576063" cy="576063"/>
          </a:xfrm>
          <a:prstGeom prst="ellipse">
            <a:avLst/>
          </a:prstGeom>
          <a:noFill/>
          <a:ln w="53975">
            <a:solidFill>
              <a:srgbClr val="2F81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73051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50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특성공학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E09FF5-F711-6373-9D99-84925A53552E}"/>
              </a:ext>
            </a:extLst>
          </p:cNvPr>
          <p:cNvSpPr txBox="1"/>
          <p:nvPr/>
        </p:nvSpPr>
        <p:spPr>
          <a:xfrm>
            <a:off x="6732238" y="1196752"/>
            <a:ext cx="1972565" cy="2839239"/>
          </a:xfrm>
          <a:prstGeom prst="rect">
            <a:avLst/>
          </a:prstGeom>
          <a:noFill/>
          <a:ln w="31750" cmpd="dbl"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" altLang="ko-Kore-KR" sz="1200" b="1" i="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ID</a:t>
            </a:r>
            <a:r>
              <a:rPr lang="en" altLang="ko-Kore-KR" sz="1200" b="0" i="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-</a:t>
            </a:r>
            <a:r>
              <a:rPr lang="en" altLang="ko-Kore-KR" sz="1200" b="0" i="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각 행의 고유한 번호 </a:t>
            </a:r>
            <a:endParaRPr lang="en" altLang="ko-Kore-KR" sz="1200" b="0" i="0" dirty="0">
              <a:solidFill>
                <a:srgbClr val="000000"/>
              </a:solidFill>
              <a:effectLst/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" altLang="ko-Kore-KR" sz="1200" b="1" i="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DHI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-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수평면 산란 일사량 </a:t>
            </a:r>
            <a:endParaRPr lang="en-US" altLang="ko-KR" sz="1200" b="0" i="0" dirty="0">
              <a:solidFill>
                <a:srgbClr val="000000"/>
              </a:solidFill>
              <a:effectLst/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" altLang="ko-Kore-KR" sz="1200" b="1" i="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DNI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-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ko-KR" altLang="en-US" sz="1200" b="0" i="0" dirty="0" err="1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법선면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ko-KR" altLang="en-US" sz="1200" b="0" i="0" dirty="0" err="1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직달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일사량 </a:t>
            </a:r>
            <a:endParaRPr lang="en" altLang="ko-Kore-KR" sz="1200" b="0" i="0" dirty="0">
              <a:solidFill>
                <a:srgbClr val="000000"/>
              </a:solidFill>
              <a:effectLst/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" altLang="ko-Kore-KR" sz="1200" b="1" i="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WS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-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풍속 </a:t>
            </a:r>
          </a:p>
          <a:p>
            <a:pPr>
              <a:lnSpc>
                <a:spcPct val="150000"/>
              </a:lnSpc>
            </a:pPr>
            <a:r>
              <a:rPr lang="en" altLang="ko-Kore-KR" sz="1200" b="1" i="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RH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sz="1200" i="0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-</a:t>
            </a:r>
            <a:r>
              <a:rPr lang="ko-KR" altLang="en-US" sz="1200" i="0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상대습도 </a:t>
            </a:r>
            <a:endParaRPr lang="en-US" altLang="ko-KR" sz="1200" dirty="0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" altLang="ko-Kore-KR" sz="1200" b="1" i="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T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–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기온</a:t>
            </a:r>
            <a:endParaRPr lang="en-US" altLang="ko-KR" sz="1200" dirty="0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" altLang="ko-Kore-KR" sz="1200" b="1" i="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Target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-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태양광 발전량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(</a:t>
            </a:r>
            <a:r>
              <a:rPr lang="en" altLang="ko-Kore-KR" sz="1200" b="0" i="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kW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ore-KR" sz="1200" b="1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Irradiation – </a:t>
            </a:r>
            <a:r>
              <a:rPr lang="ko-KR" altLang="en-US" sz="1200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총 일사량</a:t>
            </a:r>
            <a:endParaRPr lang="en-US" altLang="ko-KR" sz="1200" dirty="0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 b="1" dirty="0" err="1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Ir_t</a:t>
            </a:r>
            <a:r>
              <a:rPr lang="en-US" altLang="ko-Kore-KR" sz="1200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– </a:t>
            </a:r>
            <a:r>
              <a:rPr lang="ko-Kore-KR" altLang="en-US" sz="1200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일사량</a:t>
            </a:r>
            <a:r>
              <a:rPr lang="ko-KR" altLang="en-US" sz="1200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sz="1200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+</a:t>
            </a:r>
            <a:r>
              <a:rPr lang="ko-KR" altLang="en-US" sz="1200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온도</a:t>
            </a:r>
            <a:endParaRPr lang="en-US" altLang="ko-KR" sz="1200" dirty="0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 b="1" dirty="0" err="1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di_h</a:t>
            </a:r>
            <a:r>
              <a:rPr lang="en-US" altLang="ko-Kore-KR" sz="1200" b="1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– </a:t>
            </a:r>
            <a:r>
              <a:rPr lang="ko-KR" altLang="en-US" sz="1200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법선 일사량 </a:t>
            </a:r>
            <a:r>
              <a:rPr lang="en-US" altLang="ko-KR" sz="1200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+</a:t>
            </a:r>
            <a:r>
              <a:rPr lang="ko-KR" altLang="en-US" sz="1200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상대습도</a:t>
            </a:r>
            <a:endParaRPr lang="en" altLang="ko-Kore-KR" sz="1200" i="0" dirty="0">
              <a:solidFill>
                <a:srgbClr val="000000"/>
              </a:solidFill>
              <a:effectLst/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75AC588-B365-9099-EF73-BA874277FF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03512"/>
            <a:ext cx="6516216" cy="5989950"/>
          </a:xfrm>
          <a:prstGeom prst="rect">
            <a:avLst/>
          </a:prstGeom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503AF8B9-1B1F-A777-9C86-CFE6163816DA}"/>
              </a:ext>
            </a:extLst>
          </p:cNvPr>
          <p:cNvSpPr/>
          <p:nvPr/>
        </p:nvSpPr>
        <p:spPr>
          <a:xfrm>
            <a:off x="4860032" y="1700808"/>
            <a:ext cx="576063" cy="576063"/>
          </a:xfrm>
          <a:prstGeom prst="ellipse">
            <a:avLst/>
          </a:prstGeom>
          <a:noFill/>
          <a:ln w="53975">
            <a:solidFill>
              <a:srgbClr val="2F81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37167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50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9"/>
          <p:cNvSpPr txBox="1">
            <a:spLocks noChangeArrowheads="1"/>
          </p:cNvSpPr>
          <p:nvPr/>
        </p:nvSpPr>
        <p:spPr bwMode="auto">
          <a:xfrm>
            <a:off x="4858424" y="4136438"/>
            <a:ext cx="3530000" cy="12426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R="0" indent="-2286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1" lang="ko-KR" altLang="ko-KR" sz="1300" dirty="0">
                <a:solidFill>
                  <a:srgbClr val="3E2F16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굴림" pitchFamily="50" charset="-127"/>
              </a:rPr>
              <a:t> </a:t>
            </a:r>
            <a:r>
              <a:rPr kumimoji="1" lang="ko-KR" altLang="en-US" sz="1300" dirty="0">
                <a:solidFill>
                  <a:srgbClr val="3E2F16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굴림" pitchFamily="50" charset="-127"/>
              </a:rPr>
              <a:t>회귀 모델</a:t>
            </a:r>
            <a:endParaRPr kumimoji="1" lang="en-US" altLang="ko-KR" sz="1300" dirty="0">
              <a:solidFill>
                <a:srgbClr val="3E2F16"/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굴림" pitchFamily="50" charset="-127"/>
            </a:endParaRPr>
          </a:p>
          <a:p>
            <a:pPr marR="0" indent="-2286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1" lang="en-US" altLang="ko-KR" sz="1300" dirty="0">
                <a:solidFill>
                  <a:srgbClr val="3E2F16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굴림" pitchFamily="50" charset="-127"/>
              </a:rPr>
              <a:t> </a:t>
            </a:r>
            <a:r>
              <a:rPr kumimoji="1" lang="ko-KR" altLang="en-US" sz="1300" dirty="0" err="1">
                <a:solidFill>
                  <a:srgbClr val="3E2F16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굴림" pitchFamily="50" charset="-127"/>
              </a:rPr>
              <a:t>하이퍼파라미터</a:t>
            </a:r>
            <a:r>
              <a:rPr kumimoji="1" lang="ko-KR" altLang="en-US" sz="1300" dirty="0">
                <a:solidFill>
                  <a:srgbClr val="3E2F16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굴림" pitchFamily="50" charset="-127"/>
              </a:rPr>
              <a:t> 조정</a:t>
            </a:r>
            <a:endParaRPr kumimoji="1" lang="en-US" altLang="ko-KR" sz="1300" dirty="0">
              <a:solidFill>
                <a:srgbClr val="3E2F16"/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굴림" pitchFamily="50" charset="-127"/>
            </a:endParaRPr>
          </a:p>
          <a:p>
            <a:pPr marR="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1" lang="en-US" altLang="ko-KR" sz="1300" dirty="0">
              <a:solidFill>
                <a:srgbClr val="3E2F16"/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굴림" pitchFamily="50" charset="-127"/>
            </a:endParaRPr>
          </a:p>
        </p:txBody>
      </p:sp>
      <p:cxnSp>
        <p:nvCxnSpPr>
          <p:cNvPr id="9" name="직선 연결선 8"/>
          <p:cNvCxnSpPr>
            <a:cxnSpLocks/>
          </p:cNvCxnSpPr>
          <p:nvPr/>
        </p:nvCxnSpPr>
        <p:spPr>
          <a:xfrm>
            <a:off x="4858424" y="4340062"/>
            <a:ext cx="0" cy="1249178"/>
          </a:xfrm>
          <a:prstGeom prst="line">
            <a:avLst/>
          </a:prstGeom>
          <a:ln cap="rnd" cmpd="sng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Box 5">
            <a:extLst>
              <a:ext uri="{FF2B5EF4-FFF2-40B4-BE49-F238E27FC236}">
                <a16:creationId xmlns:a16="http://schemas.microsoft.com/office/drawing/2014/main" id="{5167CB21-F1FF-56CA-CD2B-A36F3518B6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83768" y="4383495"/>
            <a:ext cx="295275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ko-KR" altLang="en-US" sz="2000" b="1" dirty="0" err="1">
                <a:solidFill>
                  <a:srgbClr val="002060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머신러닝</a:t>
            </a:r>
            <a:r>
              <a:rPr lang="ko-KR" altLang="en-US" sz="2000" b="1" dirty="0">
                <a:solidFill>
                  <a:srgbClr val="002060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학습</a:t>
            </a:r>
            <a:endParaRPr lang="en-US" altLang="ko-KR" sz="2000" b="1" dirty="0">
              <a:solidFill>
                <a:srgbClr val="002060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8" name="TextBox 13">
            <a:extLst>
              <a:ext uri="{FF2B5EF4-FFF2-40B4-BE49-F238E27FC236}">
                <a16:creationId xmlns:a16="http://schemas.microsoft.com/office/drawing/2014/main" id="{56545509-14A5-9933-348C-9F8851CF0D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68286" y="4340062"/>
            <a:ext cx="619080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2500" b="1" dirty="0">
                <a:solidFill>
                  <a:srgbClr val="2A70D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03</a:t>
            </a:r>
            <a:endParaRPr lang="ko-KR" altLang="en-US" sz="2500" b="1" dirty="0">
              <a:solidFill>
                <a:srgbClr val="2A70D6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972231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9"/>
          <p:cNvSpPr txBox="1">
            <a:spLocks noChangeArrowheads="1"/>
          </p:cNvSpPr>
          <p:nvPr/>
        </p:nvSpPr>
        <p:spPr bwMode="auto">
          <a:xfrm>
            <a:off x="4858424" y="4136438"/>
            <a:ext cx="3530000" cy="12426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R="0" indent="-2286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1" lang="ko-KR" altLang="ko-KR" sz="1300" dirty="0">
                <a:solidFill>
                  <a:srgbClr val="3E2F16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굴림" pitchFamily="50" charset="-127"/>
              </a:rPr>
              <a:t> </a:t>
            </a:r>
            <a:r>
              <a:rPr kumimoji="1" lang="ko-KR" altLang="en-US" sz="1300" dirty="0">
                <a:solidFill>
                  <a:srgbClr val="3E2F16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굴림" pitchFamily="50" charset="-127"/>
              </a:rPr>
              <a:t>프로젝트 목적</a:t>
            </a:r>
            <a:endParaRPr kumimoji="1" lang="en-US" altLang="ko-KR" sz="1300" dirty="0">
              <a:solidFill>
                <a:srgbClr val="3E2F16"/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굴림" pitchFamily="50" charset="-127"/>
            </a:endParaRPr>
          </a:p>
          <a:p>
            <a:pPr marR="0" indent="-2286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1" lang="en-US" altLang="ko-KR" sz="1300" dirty="0">
                <a:solidFill>
                  <a:srgbClr val="3E2F16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굴림" pitchFamily="50" charset="-127"/>
              </a:rPr>
              <a:t> </a:t>
            </a:r>
            <a:r>
              <a:rPr kumimoji="1" lang="ko-KR" altLang="en-US" sz="1300" dirty="0">
                <a:solidFill>
                  <a:srgbClr val="3E2F16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굴림" pitchFamily="50" charset="-127"/>
              </a:rPr>
              <a:t>데이터 확인</a:t>
            </a:r>
            <a:endParaRPr kumimoji="1" lang="en-US" altLang="ko-KR" sz="1300" dirty="0">
              <a:solidFill>
                <a:srgbClr val="3E2F16"/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굴림" pitchFamily="50" charset="-127"/>
            </a:endParaRPr>
          </a:p>
          <a:p>
            <a:pPr marR="0" indent="-2286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1" lang="en-US" altLang="ko-KR" sz="1300" dirty="0">
                <a:solidFill>
                  <a:srgbClr val="3E2F16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굴림" pitchFamily="50" charset="-127"/>
              </a:rPr>
              <a:t> </a:t>
            </a:r>
            <a:r>
              <a:rPr kumimoji="1" lang="ko-KR" altLang="en-US" sz="1300" dirty="0">
                <a:solidFill>
                  <a:srgbClr val="3E2F16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굴림" pitchFamily="50" charset="-127"/>
              </a:rPr>
              <a:t>가설</a:t>
            </a:r>
            <a:endParaRPr kumimoji="1" lang="en-US" altLang="ko-KR" sz="1300" dirty="0">
              <a:solidFill>
                <a:srgbClr val="3E2F16"/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굴림" pitchFamily="50" charset="-127"/>
            </a:endParaRPr>
          </a:p>
        </p:txBody>
      </p:sp>
      <p:cxnSp>
        <p:nvCxnSpPr>
          <p:cNvPr id="9" name="직선 연결선 8"/>
          <p:cNvCxnSpPr>
            <a:cxnSpLocks/>
          </p:cNvCxnSpPr>
          <p:nvPr/>
        </p:nvCxnSpPr>
        <p:spPr>
          <a:xfrm>
            <a:off x="4858424" y="4340062"/>
            <a:ext cx="0" cy="1249178"/>
          </a:xfrm>
          <a:prstGeom prst="line">
            <a:avLst/>
          </a:prstGeom>
          <a:ln cap="rnd" cmpd="sng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Box 5">
            <a:extLst>
              <a:ext uri="{FF2B5EF4-FFF2-40B4-BE49-F238E27FC236}">
                <a16:creationId xmlns:a16="http://schemas.microsoft.com/office/drawing/2014/main" id="{5167CB21-F1FF-56CA-CD2B-A36F3518B6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83768" y="4383495"/>
            <a:ext cx="295275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ko-KR" altLang="en-US" sz="2000" b="1" dirty="0">
                <a:solidFill>
                  <a:srgbClr val="002060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문제정의</a:t>
            </a:r>
            <a:endParaRPr lang="en-US" altLang="ko-KR" sz="2000" b="1" dirty="0">
              <a:solidFill>
                <a:srgbClr val="002060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8" name="TextBox 13">
            <a:extLst>
              <a:ext uri="{FF2B5EF4-FFF2-40B4-BE49-F238E27FC236}">
                <a16:creationId xmlns:a16="http://schemas.microsoft.com/office/drawing/2014/main" id="{56545509-14A5-9933-348C-9F8851CF0D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68286" y="4340062"/>
            <a:ext cx="572593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2500" b="1" dirty="0">
                <a:solidFill>
                  <a:srgbClr val="2A70D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01</a:t>
            </a:r>
            <a:endParaRPr lang="ko-KR" altLang="en-US" sz="2500" b="1" dirty="0">
              <a:solidFill>
                <a:srgbClr val="2A70D6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600" b="1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회귀모델</a:t>
            </a:r>
            <a:endParaRPr lang="ko-KR" altLang="en-US" sz="3600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021615E-C231-9F70-7E1C-2F60FA663C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231" y="4104630"/>
            <a:ext cx="2044700" cy="22606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8400845-0B9B-AA89-AC6A-64B64BD685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5896" y="1748656"/>
            <a:ext cx="2082800" cy="21844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58467CC-0C41-83FA-E590-6D61FC97EF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0232" y="1748656"/>
            <a:ext cx="2032000" cy="2260600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8232F06E-66C0-9938-8449-AFCAA111EAF0}"/>
              </a:ext>
            </a:extLst>
          </p:cNvPr>
          <p:cNvGrpSpPr/>
          <p:nvPr/>
        </p:nvGrpSpPr>
        <p:grpSpPr>
          <a:xfrm>
            <a:off x="237231" y="1685156"/>
            <a:ext cx="2082800" cy="2247900"/>
            <a:chOff x="59705" y="1484784"/>
            <a:chExt cx="2232248" cy="2247900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697FB872-308F-F68A-2755-114EDF41C6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132"/>
            <a:stretch/>
          </p:blipFill>
          <p:spPr>
            <a:xfrm>
              <a:off x="59705" y="1484784"/>
              <a:ext cx="2232248" cy="2247900"/>
            </a:xfrm>
            <a:prstGeom prst="rect">
              <a:avLst/>
            </a:prstGeom>
            <a:ln>
              <a:noFill/>
            </a:ln>
          </p:spPr>
        </p:pic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DC23DC19-683C-6108-28E1-725912762F95}"/>
                </a:ext>
              </a:extLst>
            </p:cNvPr>
            <p:cNvSpPr/>
            <p:nvPr/>
          </p:nvSpPr>
          <p:spPr>
            <a:xfrm>
              <a:off x="2123728" y="1772816"/>
              <a:ext cx="168225" cy="4320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31DD1E87-CDD4-0F1D-A0EF-478BE2DBCF8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4322" b="5608"/>
          <a:stretch/>
        </p:blipFill>
        <p:spPr>
          <a:xfrm>
            <a:off x="5148064" y="5998501"/>
            <a:ext cx="432048" cy="32227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8B576B9-ADCB-8BE9-9985-E7FF1E3DDA1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39240" y="4294836"/>
            <a:ext cx="2044700" cy="2188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6509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600" b="1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회귀모델</a:t>
            </a:r>
            <a:endParaRPr lang="ko-KR" altLang="en-US" sz="3600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021615E-C231-9F70-7E1C-2F60FA663C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231" y="4104630"/>
            <a:ext cx="2044700" cy="22606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8400845-0B9B-AA89-AC6A-64B64BD685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5896" y="1748656"/>
            <a:ext cx="2082800" cy="21844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58467CC-0C41-83FA-E590-6D61FC97EF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0232" y="1748656"/>
            <a:ext cx="2032000" cy="2260600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8232F06E-66C0-9938-8449-AFCAA111EAF0}"/>
              </a:ext>
            </a:extLst>
          </p:cNvPr>
          <p:cNvGrpSpPr/>
          <p:nvPr/>
        </p:nvGrpSpPr>
        <p:grpSpPr>
          <a:xfrm>
            <a:off x="237231" y="1685156"/>
            <a:ext cx="2082800" cy="2247900"/>
            <a:chOff x="59705" y="1484784"/>
            <a:chExt cx="2232248" cy="2247900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697FB872-308F-F68A-2755-114EDF41C6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132"/>
            <a:stretch/>
          </p:blipFill>
          <p:spPr>
            <a:xfrm>
              <a:off x="59705" y="1484784"/>
              <a:ext cx="2232248" cy="2247900"/>
            </a:xfrm>
            <a:prstGeom prst="rect">
              <a:avLst/>
            </a:prstGeom>
            <a:ln>
              <a:noFill/>
            </a:ln>
          </p:spPr>
        </p:pic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DC23DC19-683C-6108-28E1-725912762F95}"/>
                </a:ext>
              </a:extLst>
            </p:cNvPr>
            <p:cNvSpPr/>
            <p:nvPr/>
          </p:nvSpPr>
          <p:spPr>
            <a:xfrm>
              <a:off x="2123728" y="1772816"/>
              <a:ext cx="168225" cy="4320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31DD1E87-CDD4-0F1D-A0EF-478BE2DBCF8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4322" b="5608"/>
          <a:stretch/>
        </p:blipFill>
        <p:spPr>
          <a:xfrm>
            <a:off x="5148064" y="5998501"/>
            <a:ext cx="432048" cy="32227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8B576B9-ADCB-8BE9-9985-E7FF1E3DDA1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39240" y="4294836"/>
            <a:ext cx="2044700" cy="2188188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0AF33B5F-A9D0-192A-1A64-E7547979EECF}"/>
              </a:ext>
            </a:extLst>
          </p:cNvPr>
          <p:cNvSpPr/>
          <p:nvPr/>
        </p:nvSpPr>
        <p:spPr>
          <a:xfrm>
            <a:off x="3635896" y="4280704"/>
            <a:ext cx="2082800" cy="2302516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806272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600" dirty="0" err="1">
                <a:latin typeface="BM HANNA Pro OTF" panose="020B0600000101010101" pitchFamily="34" charset="-127"/>
                <a:ea typeface="BM HANNA Pro OTF" panose="020B0600000101010101" pitchFamily="34" charset="-127"/>
              </a:rPr>
              <a:t>하이퍼파라미터</a:t>
            </a:r>
            <a:r>
              <a:rPr lang="ko-KR" altLang="en-US" sz="36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조절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CE30532-7EE0-C631-1FBC-1559FF30E8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3568" y="2263642"/>
            <a:ext cx="6840760" cy="3168352"/>
          </a:xfrm>
        </p:spPr>
        <p:txBody>
          <a:bodyPr/>
          <a:lstStyle/>
          <a:p>
            <a:r>
              <a:rPr lang="ko-KR" altLang="en-US" sz="1600" i="0" dirty="0" err="1">
                <a:solidFill>
                  <a:schemeClr val="tx1"/>
                </a:solidFill>
                <a:effectLst/>
                <a:latin typeface="BM HANNA Pro OTF" panose="020B0600000101010101" pitchFamily="34" charset="-127"/>
                <a:ea typeface="BM HANNA Pro OTF" panose="020B0600000101010101" pitchFamily="34" charset="-127"/>
              </a:rPr>
              <a:t>하이퍼파라미터를</a:t>
            </a:r>
            <a:r>
              <a:rPr lang="ko-KR" altLang="en-US" sz="1600" i="0" dirty="0">
                <a:solidFill>
                  <a:schemeClr val="tx1"/>
                </a:solidFill>
                <a:effectLst/>
                <a:latin typeface="BM HANNA Pro OTF" panose="020B0600000101010101" pitchFamily="34" charset="-127"/>
                <a:ea typeface="BM HANNA Pro OTF" panose="020B0600000101010101" pitchFamily="34" charset="-127"/>
              </a:rPr>
              <a:t> 조정하여</a:t>
            </a:r>
            <a:endParaRPr lang="en-US" altLang="ko-KR" sz="1600" i="0" dirty="0">
              <a:solidFill>
                <a:schemeClr val="tx1"/>
              </a:solidFill>
              <a:effectLst/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endParaRPr lang="en-US" altLang="ko-KR" i="0" dirty="0">
              <a:solidFill>
                <a:schemeClr val="tx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r>
              <a:rPr lang="ko-KR" altLang="en-US" sz="1600" i="0" dirty="0">
                <a:solidFill>
                  <a:schemeClr val="tx1"/>
                </a:solidFill>
                <a:effectLst/>
                <a:latin typeface="BM HANNA Pro OTF" panose="020B0600000101010101" pitchFamily="34" charset="-127"/>
                <a:ea typeface="BM HANNA Pro OTF" panose="020B0600000101010101" pitchFamily="34" charset="-127"/>
              </a:rPr>
              <a:t>최적의 파라미터로 </a:t>
            </a:r>
            <a:r>
              <a:rPr lang="en-US" altLang="ko-KR" sz="1600" i="0" dirty="0">
                <a:solidFill>
                  <a:schemeClr val="tx1"/>
                </a:solidFill>
                <a:effectLst/>
                <a:latin typeface="BM HANNA Pro OTF" panose="020B0600000101010101" pitchFamily="34" charset="-127"/>
                <a:ea typeface="BM HANNA Pro OTF" panose="020B0600000101010101" pitchFamily="34" charset="-127"/>
              </a:rPr>
              <a:t>max depth = 13</a:t>
            </a:r>
          </a:p>
          <a:p>
            <a:r>
              <a:rPr lang="en-US" altLang="ko-KR" i="0" dirty="0">
                <a:solidFill>
                  <a:schemeClr val="tx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		        max feature =0.9</a:t>
            </a:r>
          </a:p>
          <a:p>
            <a:r>
              <a:rPr lang="en-US" altLang="ko-KR" i="0" dirty="0">
                <a:solidFill>
                  <a:schemeClr val="tx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		        max samples =0.6</a:t>
            </a:r>
          </a:p>
          <a:p>
            <a:endParaRPr lang="en-US" altLang="ko-KR" i="0" dirty="0">
              <a:solidFill>
                <a:schemeClr val="tx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endParaRPr lang="en-US" altLang="ko-KR" sz="1600" i="0" dirty="0">
              <a:solidFill>
                <a:schemeClr val="tx1"/>
              </a:solidFill>
              <a:effectLst/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endParaRPr lang="ko-Kore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FF0E53E-B842-51A9-15DE-2C93ED28D0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2132856"/>
            <a:ext cx="1892300" cy="191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3069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9"/>
          <p:cNvSpPr txBox="1">
            <a:spLocks noChangeArrowheads="1"/>
          </p:cNvSpPr>
          <p:nvPr/>
        </p:nvSpPr>
        <p:spPr bwMode="auto">
          <a:xfrm>
            <a:off x="4858424" y="4136438"/>
            <a:ext cx="3530000" cy="12426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R="0" indent="-2286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1" lang="ko-KR" altLang="en-US" sz="1300" dirty="0">
                <a:solidFill>
                  <a:srgbClr val="3E2F16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굴림" pitchFamily="50" charset="-127"/>
              </a:rPr>
              <a:t>특성중요도</a:t>
            </a:r>
            <a:endParaRPr kumimoji="1" lang="en-US" altLang="ko-KR" sz="1300" dirty="0">
              <a:solidFill>
                <a:srgbClr val="3E2F16"/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굴림" pitchFamily="50" charset="-127"/>
            </a:endParaRPr>
          </a:p>
          <a:p>
            <a:pPr marR="0" indent="-2286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1" lang="en-US" altLang="ko-KR" sz="1300" dirty="0">
                <a:solidFill>
                  <a:srgbClr val="3E2F16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굴림" pitchFamily="50" charset="-127"/>
              </a:rPr>
              <a:t>PDP </a:t>
            </a:r>
          </a:p>
          <a:p>
            <a:pPr marR="0" indent="-2286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1" lang="ko-KR" altLang="en-US" sz="1300" dirty="0">
                <a:solidFill>
                  <a:srgbClr val="3E2F16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굴림" pitchFamily="50" charset="-127"/>
              </a:rPr>
              <a:t>예측</a:t>
            </a:r>
            <a:endParaRPr kumimoji="1" lang="en-US" altLang="ko-KR" sz="1300" dirty="0">
              <a:solidFill>
                <a:srgbClr val="3E2F16"/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굴림" pitchFamily="50" charset="-127"/>
            </a:endParaRPr>
          </a:p>
        </p:txBody>
      </p:sp>
      <p:cxnSp>
        <p:nvCxnSpPr>
          <p:cNvPr id="9" name="직선 연결선 8"/>
          <p:cNvCxnSpPr>
            <a:cxnSpLocks/>
          </p:cNvCxnSpPr>
          <p:nvPr/>
        </p:nvCxnSpPr>
        <p:spPr>
          <a:xfrm>
            <a:off x="4858424" y="4340062"/>
            <a:ext cx="0" cy="1249178"/>
          </a:xfrm>
          <a:prstGeom prst="line">
            <a:avLst/>
          </a:prstGeom>
          <a:ln cap="rnd" cmpd="sng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Box 5">
            <a:extLst>
              <a:ext uri="{FF2B5EF4-FFF2-40B4-BE49-F238E27FC236}">
                <a16:creationId xmlns:a16="http://schemas.microsoft.com/office/drawing/2014/main" id="{5167CB21-F1FF-56CA-CD2B-A36F3518B6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83768" y="4383495"/>
            <a:ext cx="295275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ko-KR" altLang="en-US" sz="2000" b="1" dirty="0">
                <a:solidFill>
                  <a:srgbClr val="002060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모델해석</a:t>
            </a:r>
            <a:endParaRPr lang="en-US" altLang="ko-KR" sz="2000" b="1" dirty="0">
              <a:solidFill>
                <a:srgbClr val="002060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8" name="TextBox 13">
            <a:extLst>
              <a:ext uri="{FF2B5EF4-FFF2-40B4-BE49-F238E27FC236}">
                <a16:creationId xmlns:a16="http://schemas.microsoft.com/office/drawing/2014/main" id="{56545509-14A5-9933-348C-9F8851CF0D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35696" y="4340062"/>
            <a:ext cx="641522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2500" b="1" dirty="0">
                <a:solidFill>
                  <a:srgbClr val="2A70D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04</a:t>
            </a:r>
            <a:endParaRPr lang="ko-KR" altLang="en-US" sz="2500" b="1" dirty="0">
              <a:solidFill>
                <a:srgbClr val="2A70D6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576918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특성 중요도</a:t>
            </a:r>
            <a:endParaRPr lang="ko-KR" altLang="en-US" sz="3600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CE30532-7EE0-C631-1FBC-1559FF30E8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1600" i="0" dirty="0" err="1">
                <a:solidFill>
                  <a:schemeClr val="tx1"/>
                </a:solidFill>
                <a:effectLst/>
                <a:latin typeface="BM HANNA Pro OTF" panose="020B0600000101010101" pitchFamily="34" charset="-127"/>
                <a:ea typeface="BM HANNA Pro OTF" panose="020B0600000101010101" pitchFamily="34" charset="-127"/>
              </a:rPr>
              <a:t>하이퍼파라미터를</a:t>
            </a:r>
            <a:r>
              <a:rPr lang="ko-KR" altLang="en-US" sz="1600" i="0" dirty="0">
                <a:solidFill>
                  <a:schemeClr val="tx1"/>
                </a:solidFill>
                <a:effectLst/>
                <a:latin typeface="BM HANNA Pro OTF" panose="020B0600000101010101" pitchFamily="34" charset="-127"/>
                <a:ea typeface="BM HANNA Pro OTF" panose="020B0600000101010101" pitchFamily="34" charset="-127"/>
              </a:rPr>
              <a:t> 조정하여</a:t>
            </a:r>
            <a:endParaRPr lang="en-US" altLang="ko-KR" sz="1600" i="0" dirty="0">
              <a:solidFill>
                <a:schemeClr val="tx1"/>
              </a:solidFill>
              <a:effectLst/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endParaRPr lang="en-US" altLang="ko-KR" i="0" dirty="0">
              <a:solidFill>
                <a:schemeClr val="tx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r>
              <a:rPr lang="ko-KR" altLang="en-US" sz="1600" i="0" dirty="0">
                <a:solidFill>
                  <a:schemeClr val="tx1"/>
                </a:solidFill>
                <a:effectLst/>
                <a:latin typeface="BM HANNA Pro OTF" panose="020B0600000101010101" pitchFamily="34" charset="-127"/>
                <a:ea typeface="BM HANNA Pro OTF" panose="020B0600000101010101" pitchFamily="34" charset="-127"/>
              </a:rPr>
              <a:t>최적의 파라미터로</a:t>
            </a:r>
            <a:endParaRPr lang="en-US" altLang="ko-KR" i="0" dirty="0">
              <a:solidFill>
                <a:schemeClr val="tx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endParaRPr lang="en-US" altLang="ko-KR" sz="1600" i="0" dirty="0">
              <a:solidFill>
                <a:schemeClr val="tx1"/>
              </a:solidFill>
              <a:effectLst/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endParaRPr lang="ko-Kore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2A48BB4-29B3-6112-2561-86717F915F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163697"/>
            <a:ext cx="4991100" cy="43053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3166A5A-89A2-FA72-DDDC-29CDB08B6E0C}"/>
              </a:ext>
            </a:extLst>
          </p:cNvPr>
          <p:cNvSpPr txBox="1"/>
          <p:nvPr/>
        </p:nvSpPr>
        <p:spPr>
          <a:xfrm>
            <a:off x="6732238" y="1196752"/>
            <a:ext cx="1972565" cy="2839239"/>
          </a:xfrm>
          <a:prstGeom prst="rect">
            <a:avLst/>
          </a:prstGeom>
          <a:noFill/>
          <a:ln w="31750" cmpd="dbl"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" altLang="ko-Kore-KR" sz="1200" b="1" i="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ID</a:t>
            </a:r>
            <a:r>
              <a:rPr lang="en" altLang="ko-Kore-KR" sz="1200" b="0" i="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-</a:t>
            </a:r>
            <a:r>
              <a:rPr lang="en" altLang="ko-Kore-KR" sz="1200" b="0" i="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각 행의 고유한 번호 </a:t>
            </a:r>
            <a:endParaRPr lang="en" altLang="ko-Kore-KR" sz="1200" b="0" i="0" dirty="0">
              <a:solidFill>
                <a:srgbClr val="000000"/>
              </a:solidFill>
              <a:effectLst/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" altLang="ko-Kore-KR" sz="1200" b="1" i="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DHI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-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수평면 산란 일사량 </a:t>
            </a:r>
            <a:endParaRPr lang="en-US" altLang="ko-KR" sz="1200" b="0" i="0" dirty="0">
              <a:solidFill>
                <a:srgbClr val="000000"/>
              </a:solidFill>
              <a:effectLst/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" altLang="ko-Kore-KR" sz="1200" b="1" i="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DNI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-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ko-KR" altLang="en-US" sz="1200" b="0" i="0" dirty="0" err="1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법선면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ko-KR" altLang="en-US" sz="1200" b="0" i="0" dirty="0" err="1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직달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일사량 </a:t>
            </a:r>
            <a:endParaRPr lang="en" altLang="ko-Kore-KR" sz="1200" b="0" i="0" dirty="0">
              <a:solidFill>
                <a:srgbClr val="000000"/>
              </a:solidFill>
              <a:effectLst/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" altLang="ko-Kore-KR" sz="1200" b="1" i="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WS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-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풍속 </a:t>
            </a:r>
          </a:p>
          <a:p>
            <a:pPr>
              <a:lnSpc>
                <a:spcPct val="150000"/>
              </a:lnSpc>
            </a:pPr>
            <a:r>
              <a:rPr lang="en" altLang="ko-Kore-KR" sz="1200" b="1" i="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RH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sz="1200" i="0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-</a:t>
            </a:r>
            <a:r>
              <a:rPr lang="ko-KR" altLang="en-US" sz="1200" i="0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상대습도 </a:t>
            </a:r>
            <a:endParaRPr lang="en-US" altLang="ko-KR" sz="1200" dirty="0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" altLang="ko-Kore-KR" sz="1200" b="1" i="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T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–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기온</a:t>
            </a:r>
            <a:endParaRPr lang="en-US" altLang="ko-KR" sz="1200" dirty="0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" altLang="ko-Kore-KR" sz="1200" b="1" i="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Target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-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태양광 발전량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(</a:t>
            </a:r>
            <a:r>
              <a:rPr lang="en" altLang="ko-Kore-KR" sz="1200" b="0" i="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kW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ore-KR" sz="1200" b="1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Irradiation – </a:t>
            </a:r>
            <a:r>
              <a:rPr lang="ko-KR" altLang="en-US" sz="1200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총 일사량</a:t>
            </a:r>
            <a:endParaRPr lang="en-US" altLang="ko-KR" sz="1200" dirty="0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 b="1" dirty="0" err="1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Ir_t</a:t>
            </a:r>
            <a:r>
              <a:rPr lang="en-US" altLang="ko-Kore-KR" sz="1200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– </a:t>
            </a:r>
            <a:r>
              <a:rPr lang="ko-Kore-KR" altLang="en-US" sz="1200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일사량</a:t>
            </a:r>
            <a:r>
              <a:rPr lang="ko-KR" altLang="en-US" sz="1200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sz="1200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+</a:t>
            </a:r>
            <a:r>
              <a:rPr lang="ko-KR" altLang="en-US" sz="1200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온도</a:t>
            </a:r>
            <a:endParaRPr lang="en-US" altLang="ko-KR" sz="1200" dirty="0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 b="1" dirty="0" err="1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di_h</a:t>
            </a:r>
            <a:r>
              <a:rPr lang="en-US" altLang="ko-Kore-KR" sz="1200" b="1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– </a:t>
            </a:r>
            <a:r>
              <a:rPr lang="ko-KR" altLang="en-US" sz="1200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법선 일사량 </a:t>
            </a:r>
            <a:r>
              <a:rPr lang="en-US" altLang="ko-KR" sz="1200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+</a:t>
            </a:r>
            <a:r>
              <a:rPr lang="ko-KR" altLang="en-US" sz="1200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상대습도</a:t>
            </a:r>
            <a:endParaRPr lang="en" altLang="ko-Kore-KR" sz="1200" i="0" dirty="0">
              <a:solidFill>
                <a:srgbClr val="000000"/>
              </a:solidFill>
              <a:effectLst/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763808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PDP</a:t>
            </a:r>
            <a:endParaRPr lang="ko-KR" altLang="en-US" sz="3600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CE30532-7EE0-C631-1FBC-1559FF30E8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sz="1600" i="0" dirty="0">
              <a:solidFill>
                <a:schemeClr val="tx1"/>
              </a:solidFill>
              <a:effectLst/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endParaRPr lang="ko-Kore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166A5A-89A2-FA72-DDDC-29CDB08B6E0C}"/>
              </a:ext>
            </a:extLst>
          </p:cNvPr>
          <p:cNvSpPr txBox="1"/>
          <p:nvPr/>
        </p:nvSpPr>
        <p:spPr>
          <a:xfrm>
            <a:off x="6732238" y="1196752"/>
            <a:ext cx="1972565" cy="2839239"/>
          </a:xfrm>
          <a:prstGeom prst="rect">
            <a:avLst/>
          </a:prstGeom>
          <a:noFill/>
          <a:ln w="31750" cmpd="dbl"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" altLang="ko-Kore-KR" sz="1200" b="1" i="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ID</a:t>
            </a:r>
            <a:r>
              <a:rPr lang="en" altLang="ko-Kore-KR" sz="1200" b="0" i="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-</a:t>
            </a:r>
            <a:r>
              <a:rPr lang="en" altLang="ko-Kore-KR" sz="1200" b="0" i="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각 행의 고유한 번호 </a:t>
            </a:r>
            <a:endParaRPr lang="en" altLang="ko-Kore-KR" sz="1200" b="0" i="0" dirty="0">
              <a:solidFill>
                <a:srgbClr val="000000"/>
              </a:solidFill>
              <a:effectLst/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" altLang="ko-Kore-KR" sz="1200" b="1" i="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DHI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-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수평면 산란 일사량 </a:t>
            </a:r>
            <a:endParaRPr lang="en-US" altLang="ko-KR" sz="1200" b="0" i="0" dirty="0">
              <a:solidFill>
                <a:srgbClr val="000000"/>
              </a:solidFill>
              <a:effectLst/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" altLang="ko-Kore-KR" sz="1200" b="1" i="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DNI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-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ko-KR" altLang="en-US" sz="1200" b="0" i="0" dirty="0" err="1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법선면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ko-KR" altLang="en-US" sz="1200" b="0" i="0" dirty="0" err="1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직달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일사량 </a:t>
            </a:r>
            <a:endParaRPr lang="en" altLang="ko-Kore-KR" sz="1200" b="0" i="0" dirty="0">
              <a:solidFill>
                <a:srgbClr val="000000"/>
              </a:solidFill>
              <a:effectLst/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" altLang="ko-Kore-KR" sz="1200" b="1" i="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WS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-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풍속 </a:t>
            </a:r>
          </a:p>
          <a:p>
            <a:pPr>
              <a:lnSpc>
                <a:spcPct val="150000"/>
              </a:lnSpc>
            </a:pPr>
            <a:r>
              <a:rPr lang="en" altLang="ko-Kore-KR" sz="1200" b="1" i="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RH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sz="1200" i="0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-</a:t>
            </a:r>
            <a:r>
              <a:rPr lang="ko-KR" altLang="en-US" sz="1200" i="0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상대습도 </a:t>
            </a:r>
            <a:endParaRPr lang="en-US" altLang="ko-KR" sz="1200" dirty="0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" altLang="ko-Kore-KR" sz="1200" b="1" i="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T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–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기온</a:t>
            </a:r>
            <a:endParaRPr lang="en-US" altLang="ko-KR" sz="1200" dirty="0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" altLang="ko-Kore-KR" sz="1200" b="1" i="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Target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-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태양광 발전량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(</a:t>
            </a:r>
            <a:r>
              <a:rPr lang="en" altLang="ko-Kore-KR" sz="1200" b="0" i="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kW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ore-KR" sz="1200" b="1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Irradiation – </a:t>
            </a:r>
            <a:r>
              <a:rPr lang="ko-KR" altLang="en-US" sz="1200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총 일사량</a:t>
            </a:r>
            <a:endParaRPr lang="en-US" altLang="ko-KR" sz="1200" dirty="0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 b="1" dirty="0" err="1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Ir_t</a:t>
            </a:r>
            <a:r>
              <a:rPr lang="en-US" altLang="ko-Kore-KR" sz="1200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– </a:t>
            </a:r>
            <a:r>
              <a:rPr lang="ko-Kore-KR" altLang="en-US" sz="1200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일사량</a:t>
            </a:r>
            <a:r>
              <a:rPr lang="ko-KR" altLang="en-US" sz="1200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sz="1200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+</a:t>
            </a:r>
            <a:r>
              <a:rPr lang="ko-KR" altLang="en-US" sz="1200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온도</a:t>
            </a:r>
            <a:endParaRPr lang="en-US" altLang="ko-KR" sz="1200" dirty="0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 b="1" dirty="0" err="1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di_h</a:t>
            </a:r>
            <a:r>
              <a:rPr lang="en-US" altLang="ko-Kore-KR" sz="1200" b="1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– </a:t>
            </a:r>
            <a:r>
              <a:rPr lang="ko-KR" altLang="en-US" sz="1200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법선 일사량 </a:t>
            </a:r>
            <a:r>
              <a:rPr lang="en-US" altLang="ko-KR" sz="1200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+</a:t>
            </a:r>
            <a:r>
              <a:rPr lang="ko-KR" altLang="en-US" sz="1200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상대습도</a:t>
            </a:r>
            <a:endParaRPr lang="en" altLang="ko-Kore-KR" sz="1200" i="0" dirty="0">
              <a:solidFill>
                <a:srgbClr val="000000"/>
              </a:solidFill>
              <a:effectLst/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FF143EE-272E-886C-42DB-B06138E842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75" y="3781611"/>
            <a:ext cx="4732905" cy="307638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13FBE8E-D4E7-77A3-DA97-09C905F48A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799892"/>
            <a:ext cx="4548032" cy="298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5569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6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예측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CE30532-7EE0-C631-1FBC-1559FF30E8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sz="1600" i="0" dirty="0">
              <a:solidFill>
                <a:schemeClr val="tx1"/>
              </a:solidFill>
              <a:effectLst/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endParaRPr lang="ko-Kore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EA45A0F-9486-32FF-129A-E651035467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781" y="1628961"/>
            <a:ext cx="6375400" cy="43053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987071A2-39A1-9C59-9A91-C08FFB5A39D4}"/>
              </a:ext>
            </a:extLst>
          </p:cNvPr>
          <p:cNvSpPr/>
          <p:nvPr/>
        </p:nvSpPr>
        <p:spPr>
          <a:xfrm>
            <a:off x="250781" y="3212553"/>
            <a:ext cx="253959" cy="11381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kumimoji="1" lang="ko-KR" altLang="en-US" sz="1100" dirty="0">
                <a:solidFill>
                  <a:schemeClr val="tx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발전량 </a:t>
            </a:r>
            <a:r>
              <a:rPr kumimoji="1" lang="en-US" altLang="ko-KR" sz="1100" dirty="0">
                <a:solidFill>
                  <a:schemeClr val="tx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(kW)</a:t>
            </a:r>
            <a:endParaRPr kumimoji="1" lang="ko-Kore-KR" altLang="en-US" sz="1100" dirty="0">
              <a:solidFill>
                <a:schemeClr val="tx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394F8A8-4B80-23FE-F683-218582ACC74F}"/>
              </a:ext>
            </a:extLst>
          </p:cNvPr>
          <p:cNvSpPr/>
          <p:nvPr/>
        </p:nvSpPr>
        <p:spPr>
          <a:xfrm>
            <a:off x="2533946" y="1349933"/>
            <a:ext cx="2952328" cy="5580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chemeClr val="tx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발전량 예측 그래프</a:t>
            </a:r>
            <a:endParaRPr kumimoji="1" lang="ko-Kore-KR" altLang="en-US" sz="2800" dirty="0">
              <a:solidFill>
                <a:schemeClr val="tx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F10703D-F984-29B0-ACB8-F560A9001406}"/>
              </a:ext>
            </a:extLst>
          </p:cNvPr>
          <p:cNvSpPr/>
          <p:nvPr/>
        </p:nvSpPr>
        <p:spPr>
          <a:xfrm>
            <a:off x="2915816" y="5685625"/>
            <a:ext cx="1872208" cy="1699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400" dirty="0">
                <a:solidFill>
                  <a:schemeClr val="tx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날짜</a:t>
            </a:r>
            <a:endParaRPr kumimoji="1" lang="ko-Kore-KR" altLang="en-US" sz="1400" dirty="0">
              <a:solidFill>
                <a:schemeClr val="tx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3066756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5">
            <a:extLst>
              <a:ext uri="{FF2B5EF4-FFF2-40B4-BE49-F238E27FC236}">
                <a16:creationId xmlns:a16="http://schemas.microsoft.com/office/drawing/2014/main" id="{5167CB21-F1FF-56CA-CD2B-A36F3518B6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83768" y="4383495"/>
            <a:ext cx="295275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ko-KR" altLang="en-US" sz="2000" b="1" dirty="0">
                <a:solidFill>
                  <a:srgbClr val="002060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결론 및 한계점</a:t>
            </a:r>
            <a:endParaRPr lang="en-US" altLang="ko-KR" sz="2000" b="1" dirty="0">
              <a:solidFill>
                <a:srgbClr val="002060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8" name="TextBox 13">
            <a:extLst>
              <a:ext uri="{FF2B5EF4-FFF2-40B4-BE49-F238E27FC236}">
                <a16:creationId xmlns:a16="http://schemas.microsoft.com/office/drawing/2014/main" id="{56545509-14A5-9933-348C-9F8851CF0D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68286" y="4340062"/>
            <a:ext cx="627095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2500" b="1" dirty="0">
                <a:solidFill>
                  <a:srgbClr val="2A70D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05</a:t>
            </a:r>
            <a:endParaRPr lang="ko-KR" altLang="en-US" sz="2500" b="1" dirty="0">
              <a:solidFill>
                <a:srgbClr val="2A70D6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9606404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600" b="1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결론 및 한계점</a:t>
            </a:r>
            <a:endParaRPr lang="ko-KR" altLang="en-US" sz="3600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CC3461-7EDF-C70D-1DA1-D9156ADE27B0}"/>
              </a:ext>
            </a:extLst>
          </p:cNvPr>
          <p:cNvSpPr txBox="1"/>
          <p:nvPr/>
        </p:nvSpPr>
        <p:spPr>
          <a:xfrm>
            <a:off x="539552" y="1965148"/>
            <a:ext cx="806489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ko-KR" altLang="en-US" sz="20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새로운 데이터인 테스트 데이터를 기존 훈련 데이터의 발전량 만큼 예측</a:t>
            </a:r>
            <a:endParaRPr kumimoji="1" lang="en-US" altLang="ko-KR" sz="2000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endParaRPr kumimoji="1" lang="en-US" altLang="ko-KR" sz="2000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r>
              <a:rPr kumimoji="1" lang="en-US" altLang="ko-KR" sz="20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2.</a:t>
            </a:r>
            <a:r>
              <a:rPr kumimoji="1" lang="ko-KR" altLang="en-US" sz="20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지역에 대한 불분명</a:t>
            </a:r>
            <a:r>
              <a:rPr kumimoji="1" lang="en-US" altLang="ko-KR" sz="20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,</a:t>
            </a:r>
            <a:r>
              <a:rPr kumimoji="1" lang="ko-KR" altLang="en-US" sz="20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지역 확인으로 근처의 태양광 예측으로 데이터에 쓸 수 있다 생각</a:t>
            </a:r>
            <a:r>
              <a:rPr kumimoji="1" lang="en-US" altLang="ko-KR" sz="20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.</a:t>
            </a:r>
          </a:p>
          <a:p>
            <a:endParaRPr kumimoji="1" lang="en-US" altLang="ko-KR" sz="2000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r>
              <a:rPr kumimoji="1" lang="en-US" altLang="ko-KR" sz="20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3.</a:t>
            </a:r>
            <a:r>
              <a:rPr kumimoji="1" lang="ko-KR" altLang="en-US" sz="20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kumimoji="1" lang="en-US" altLang="ko-KR" sz="20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98%</a:t>
            </a:r>
            <a:r>
              <a:rPr kumimoji="1" lang="ko-KR" altLang="en-US" sz="20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로 높은 예측을 했지만</a:t>
            </a:r>
            <a:r>
              <a:rPr kumimoji="1" lang="en-US" altLang="ko-KR" sz="20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,</a:t>
            </a:r>
            <a:r>
              <a:rPr kumimoji="1" lang="ko-KR" altLang="en-US" sz="20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추가적인 태양광 발전의 기계적인 데이터를 추가하면 더 좋은 모델</a:t>
            </a:r>
            <a:r>
              <a:rPr kumimoji="1" lang="en-US" altLang="ko-KR" sz="20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.</a:t>
            </a:r>
          </a:p>
          <a:p>
            <a:pPr marL="342900" indent="-342900">
              <a:buAutoNum type="arabicPeriod"/>
            </a:pPr>
            <a:endParaRPr kumimoji="1" lang="en-US" altLang="ko-KR" sz="2000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553F0734-2EC4-43B6-8347-2CA5B318C3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ore-KR" altLang="en-US"/>
          </a:p>
        </p:txBody>
      </p:sp>
    </p:spTree>
    <p:extLst>
      <p:ext uri="{BB962C8B-B14F-4D97-AF65-F5344CB8AC3E}">
        <p14:creationId xmlns:p14="http://schemas.microsoft.com/office/powerpoint/2010/main" val="13632946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/>
          </p:nvPr>
        </p:nvSpPr>
        <p:spPr>
          <a:xfrm>
            <a:off x="162120" y="2708920"/>
            <a:ext cx="8819760" cy="1224136"/>
          </a:xfrm>
        </p:spPr>
        <p:txBody>
          <a:bodyPr/>
          <a:lstStyle/>
          <a:p>
            <a:r>
              <a:rPr lang="en-US" altLang="ko-KR">
                <a:latin typeface="BM HANNA Pro OTF" panose="020B0600000101010101" pitchFamily="34" charset="-127"/>
                <a:ea typeface="BM HANNA Pro OTF" panose="020B0600000101010101" pitchFamily="34" charset="-127"/>
              </a:rPr>
              <a:t>THANK YOU</a:t>
            </a:r>
            <a:endParaRPr lang="ko-KR" altLang="en-US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6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프로젝트 목적</a:t>
            </a:r>
          </a:p>
        </p:txBody>
      </p:sp>
      <p:graphicFrame>
        <p:nvGraphicFramePr>
          <p:cNvPr id="5" name="내용 개체 틀 4">
            <a:extLst>
              <a:ext uri="{FF2B5EF4-FFF2-40B4-BE49-F238E27FC236}">
                <a16:creationId xmlns:a16="http://schemas.microsoft.com/office/drawing/2014/main" id="{977012FA-B798-DF3E-65E2-227CBFFEC09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68594826"/>
              </p:ext>
            </p:extLst>
          </p:nvPr>
        </p:nvGraphicFramePr>
        <p:xfrm>
          <a:off x="1475656" y="1412776"/>
          <a:ext cx="6588856" cy="44644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3200" i="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[</a:t>
            </a:r>
            <a:r>
              <a:rPr lang="ko-KR" altLang="en-US" sz="3200" i="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데이터 확인</a:t>
            </a:r>
            <a:r>
              <a:rPr lang="en-US" altLang="ko-KR" sz="3200" i="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]</a:t>
            </a:r>
          </a:p>
          <a:p>
            <a:endParaRPr lang="en-US" altLang="ko-KR" i="0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endParaRPr lang="en-US" altLang="ko-KR" i="0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endParaRPr lang="en-US" altLang="ko-KR" i="0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r>
              <a:rPr lang="en-US" altLang="ko-KR" i="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Train Data</a:t>
            </a:r>
            <a:endParaRPr lang="ko-KR" altLang="en-US" i="0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6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데이터 확인</a:t>
            </a:r>
            <a:endParaRPr lang="ko-KR" altLang="en-US" sz="3200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0A68066-2B4B-D0AC-5317-1D14C70A71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972" y="2922969"/>
            <a:ext cx="7433760" cy="309979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CBF63C2-1870-4FD7-E5B5-33E1CB006F15}"/>
              </a:ext>
            </a:extLst>
          </p:cNvPr>
          <p:cNvSpPr txBox="1"/>
          <p:nvPr/>
        </p:nvSpPr>
        <p:spPr>
          <a:xfrm>
            <a:off x="4860032" y="908720"/>
            <a:ext cx="3938029" cy="1999009"/>
          </a:xfrm>
          <a:prstGeom prst="rect">
            <a:avLst/>
          </a:prstGeom>
          <a:noFill/>
          <a:ln w="31750" cmpd="dbl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" altLang="ko-Kore-KR" sz="1200" b="1" i="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ID</a:t>
            </a:r>
            <a:r>
              <a:rPr lang="en" altLang="ko-Kore-KR" sz="1200" b="0" i="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-</a:t>
            </a:r>
            <a:r>
              <a:rPr lang="en" altLang="ko-Kore-KR" sz="1200" b="0" i="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각 행의 고유한 번호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(</a:t>
            </a:r>
            <a:r>
              <a:rPr lang="en" altLang="ko-Kore-KR" sz="1200" b="0" i="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index) </a:t>
            </a:r>
          </a:p>
          <a:p>
            <a:pPr>
              <a:lnSpc>
                <a:spcPct val="150000"/>
              </a:lnSpc>
            </a:pPr>
            <a:r>
              <a:rPr lang="en" altLang="ko-Kore-KR" sz="1200" b="1" i="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DHI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-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수평면 산란 일사량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(</a:t>
            </a:r>
            <a:r>
              <a:rPr lang="en" altLang="ko-Kore-KR" sz="1200" b="0" i="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Diffuse Horizontal Irradiance) </a:t>
            </a:r>
          </a:p>
          <a:p>
            <a:pPr>
              <a:lnSpc>
                <a:spcPct val="150000"/>
              </a:lnSpc>
            </a:pPr>
            <a:r>
              <a:rPr lang="en" altLang="ko-Kore-KR" sz="1200" b="1" i="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DNI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-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ko-KR" altLang="en-US" sz="1200" b="0" i="0" dirty="0" err="1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법선면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ko-KR" altLang="en-US" sz="1200" b="0" i="0" dirty="0" err="1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직달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일사량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(</a:t>
            </a:r>
            <a:r>
              <a:rPr lang="en" altLang="ko-Kore-KR" sz="1200" b="0" i="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Direct Normal Irradiance) </a:t>
            </a:r>
          </a:p>
          <a:p>
            <a:pPr>
              <a:lnSpc>
                <a:spcPct val="150000"/>
              </a:lnSpc>
            </a:pPr>
            <a:r>
              <a:rPr lang="en" altLang="ko-Kore-KR" sz="1200" b="1" i="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WS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-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풍속 </a:t>
            </a:r>
          </a:p>
          <a:p>
            <a:pPr>
              <a:lnSpc>
                <a:spcPct val="150000"/>
              </a:lnSpc>
            </a:pPr>
            <a:r>
              <a:rPr lang="en" altLang="ko-Kore-KR" sz="1200" b="1" i="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RH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sz="1200" i="0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-</a:t>
            </a:r>
            <a:r>
              <a:rPr lang="ko-KR" altLang="en-US" sz="1200" i="0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상대습도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(</a:t>
            </a:r>
            <a:r>
              <a:rPr lang="en" altLang="ko-Kore-KR" sz="1200" b="0" i="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Relative Humidity) </a:t>
            </a:r>
          </a:p>
          <a:p>
            <a:pPr>
              <a:lnSpc>
                <a:spcPct val="150000"/>
              </a:lnSpc>
            </a:pPr>
            <a:r>
              <a:rPr lang="en" altLang="ko-Kore-KR" sz="1200" b="1" i="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T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-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기온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(</a:t>
            </a:r>
            <a:r>
              <a:rPr lang="en" altLang="ko-Kore-KR" sz="1200" b="0" i="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Temperature) </a:t>
            </a:r>
          </a:p>
          <a:p>
            <a:pPr>
              <a:lnSpc>
                <a:spcPct val="150000"/>
              </a:lnSpc>
            </a:pPr>
            <a:r>
              <a:rPr lang="en" altLang="ko-Kore-KR" sz="1200" b="1" i="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Target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-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태양광 발전량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(</a:t>
            </a:r>
            <a:r>
              <a:rPr lang="en" altLang="ko-Kore-KR" sz="1200" b="0" i="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kW)</a:t>
            </a:r>
          </a:p>
        </p:txBody>
      </p:sp>
    </p:spTree>
    <p:extLst>
      <p:ext uri="{BB962C8B-B14F-4D97-AF65-F5344CB8AC3E}">
        <p14:creationId xmlns:p14="http://schemas.microsoft.com/office/powerpoint/2010/main" val="5125268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3200" i="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[</a:t>
            </a:r>
            <a:r>
              <a:rPr lang="ko-KR" altLang="en-US" sz="3200" i="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데이터 확인</a:t>
            </a:r>
            <a:r>
              <a:rPr lang="en-US" altLang="ko-KR" sz="3200" i="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]</a:t>
            </a:r>
          </a:p>
          <a:p>
            <a:endParaRPr lang="en-US" altLang="ko-KR" i="0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endParaRPr lang="en-US" altLang="ko-KR" i="0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endParaRPr lang="en-US" altLang="ko-KR" i="0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r>
              <a:rPr lang="en-US" altLang="ko-KR" i="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Test Data</a:t>
            </a:r>
            <a:endParaRPr lang="ko-KR" altLang="en-US" i="0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6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문제정의</a:t>
            </a:r>
            <a:endParaRPr lang="ko-KR" altLang="en-US" sz="3200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A6C1A97-6AF8-65EF-65D6-41C4C0F896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680" y="2889433"/>
            <a:ext cx="6336704" cy="317566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C85AD38-EBBF-4042-472A-88407F005774}"/>
              </a:ext>
            </a:extLst>
          </p:cNvPr>
          <p:cNvSpPr txBox="1"/>
          <p:nvPr/>
        </p:nvSpPr>
        <p:spPr>
          <a:xfrm>
            <a:off x="4860032" y="908720"/>
            <a:ext cx="3938029" cy="1999009"/>
          </a:xfrm>
          <a:prstGeom prst="rect">
            <a:avLst/>
          </a:prstGeom>
          <a:noFill/>
          <a:ln w="31750" cmpd="dbl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" altLang="ko-Kore-KR" sz="1200" b="1" i="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ID</a:t>
            </a:r>
            <a:r>
              <a:rPr lang="en" altLang="ko-Kore-KR" sz="1200" b="0" i="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-</a:t>
            </a:r>
            <a:r>
              <a:rPr lang="en" altLang="ko-Kore-KR" sz="1200" b="0" i="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각 행의 고유한 번호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(</a:t>
            </a:r>
            <a:r>
              <a:rPr lang="en" altLang="ko-Kore-KR" sz="1200" b="0" i="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index) </a:t>
            </a:r>
          </a:p>
          <a:p>
            <a:pPr>
              <a:lnSpc>
                <a:spcPct val="150000"/>
              </a:lnSpc>
            </a:pPr>
            <a:r>
              <a:rPr lang="en" altLang="ko-Kore-KR" sz="1200" b="1" i="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DHI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-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수평면 산란 일사량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(</a:t>
            </a:r>
            <a:r>
              <a:rPr lang="en" altLang="ko-Kore-KR" sz="1200" b="0" i="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Diffuse Horizontal Irradiance) </a:t>
            </a:r>
          </a:p>
          <a:p>
            <a:pPr>
              <a:lnSpc>
                <a:spcPct val="150000"/>
              </a:lnSpc>
            </a:pPr>
            <a:r>
              <a:rPr lang="en" altLang="ko-Kore-KR" sz="1200" b="1" i="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DNI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-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ko-KR" altLang="en-US" sz="1200" b="0" i="0" dirty="0" err="1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법선면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ko-KR" altLang="en-US" sz="1200" b="0" i="0" dirty="0" err="1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직달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일사량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(</a:t>
            </a:r>
            <a:r>
              <a:rPr lang="en" altLang="ko-Kore-KR" sz="1200" b="0" i="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Direct Normal Irradiance) </a:t>
            </a:r>
          </a:p>
          <a:p>
            <a:pPr>
              <a:lnSpc>
                <a:spcPct val="150000"/>
              </a:lnSpc>
            </a:pPr>
            <a:r>
              <a:rPr lang="en" altLang="ko-Kore-KR" sz="1200" b="1" i="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WS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-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풍속 </a:t>
            </a:r>
          </a:p>
          <a:p>
            <a:pPr>
              <a:lnSpc>
                <a:spcPct val="150000"/>
              </a:lnSpc>
            </a:pPr>
            <a:r>
              <a:rPr lang="en" altLang="ko-Kore-KR" sz="1200" b="1" i="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RH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sz="1200" i="0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-</a:t>
            </a:r>
            <a:r>
              <a:rPr lang="ko-KR" altLang="en-US" sz="1200" i="0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상대습도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(</a:t>
            </a:r>
            <a:r>
              <a:rPr lang="en" altLang="ko-Kore-KR" sz="1200" b="0" i="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Relative Humidity) </a:t>
            </a:r>
          </a:p>
          <a:p>
            <a:pPr>
              <a:lnSpc>
                <a:spcPct val="150000"/>
              </a:lnSpc>
            </a:pPr>
            <a:r>
              <a:rPr lang="en" altLang="ko-Kore-KR" sz="1200" b="1" i="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T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-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기온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(</a:t>
            </a:r>
            <a:r>
              <a:rPr lang="en" altLang="ko-Kore-KR" sz="1200" b="0" i="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Temperature) </a:t>
            </a:r>
          </a:p>
          <a:p>
            <a:pPr>
              <a:lnSpc>
                <a:spcPct val="150000"/>
              </a:lnSpc>
            </a:pPr>
            <a:r>
              <a:rPr lang="en" altLang="ko-Kore-KR" sz="1200" b="1" i="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Target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-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태양광 발전량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(</a:t>
            </a:r>
            <a:r>
              <a:rPr lang="en" altLang="ko-Kore-KR" sz="1200" b="0" i="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kW)</a:t>
            </a:r>
          </a:p>
        </p:txBody>
      </p:sp>
    </p:spTree>
    <p:extLst>
      <p:ext uri="{BB962C8B-B14F-4D97-AF65-F5344CB8AC3E}">
        <p14:creationId xmlns:p14="http://schemas.microsoft.com/office/powerpoint/2010/main" val="25529465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9"/>
          <p:cNvSpPr txBox="1">
            <a:spLocks noChangeArrowheads="1"/>
          </p:cNvSpPr>
          <p:nvPr/>
        </p:nvSpPr>
        <p:spPr bwMode="auto">
          <a:xfrm>
            <a:off x="4858424" y="4136438"/>
            <a:ext cx="3530000" cy="12426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R="0" indent="-2286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1" lang="ko-KR" altLang="ko-KR" sz="1300" dirty="0">
                <a:solidFill>
                  <a:srgbClr val="3E2F16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굴림" pitchFamily="50" charset="-127"/>
              </a:rPr>
              <a:t> </a:t>
            </a:r>
            <a:r>
              <a:rPr kumimoji="1" lang="ko-KR" altLang="en-US" sz="1300" dirty="0">
                <a:solidFill>
                  <a:srgbClr val="3E2F16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굴림" pitchFamily="50" charset="-127"/>
              </a:rPr>
              <a:t>가설 확인</a:t>
            </a:r>
            <a:endParaRPr kumimoji="1" lang="en-US" altLang="ko-KR" sz="1300" dirty="0">
              <a:solidFill>
                <a:srgbClr val="3E2F16"/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굴림" pitchFamily="50" charset="-127"/>
            </a:endParaRPr>
          </a:p>
          <a:p>
            <a:pPr marR="0" indent="-2286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1" lang="en-US" altLang="ko-KR" sz="1300" dirty="0">
                <a:solidFill>
                  <a:srgbClr val="3E2F16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굴림" pitchFamily="50" charset="-127"/>
              </a:rPr>
              <a:t> EDA</a:t>
            </a:r>
          </a:p>
          <a:p>
            <a:pPr marR="0" indent="-2286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1" lang="en-US" altLang="ko-KR" sz="1300" dirty="0">
                <a:solidFill>
                  <a:srgbClr val="3E2F16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굴림" pitchFamily="50" charset="-127"/>
              </a:rPr>
              <a:t> </a:t>
            </a:r>
            <a:r>
              <a:rPr kumimoji="1" lang="ko-KR" altLang="en-US" sz="1300" dirty="0">
                <a:solidFill>
                  <a:srgbClr val="3E2F16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굴림" pitchFamily="50" charset="-127"/>
              </a:rPr>
              <a:t>특성공학</a:t>
            </a:r>
            <a:endParaRPr kumimoji="1" lang="en-US" altLang="ko-KR" sz="1300" dirty="0">
              <a:solidFill>
                <a:srgbClr val="3E2F16"/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굴림" pitchFamily="50" charset="-127"/>
            </a:endParaRPr>
          </a:p>
        </p:txBody>
      </p:sp>
      <p:cxnSp>
        <p:nvCxnSpPr>
          <p:cNvPr id="9" name="직선 연결선 8"/>
          <p:cNvCxnSpPr>
            <a:cxnSpLocks/>
          </p:cNvCxnSpPr>
          <p:nvPr/>
        </p:nvCxnSpPr>
        <p:spPr>
          <a:xfrm>
            <a:off x="4858424" y="4340062"/>
            <a:ext cx="0" cy="1249178"/>
          </a:xfrm>
          <a:prstGeom prst="line">
            <a:avLst/>
          </a:prstGeom>
          <a:ln cap="rnd" cmpd="sng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Box 5">
            <a:extLst>
              <a:ext uri="{FF2B5EF4-FFF2-40B4-BE49-F238E27FC236}">
                <a16:creationId xmlns:a16="http://schemas.microsoft.com/office/drawing/2014/main" id="{5167CB21-F1FF-56CA-CD2B-A36F3518B6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83768" y="4383495"/>
            <a:ext cx="295275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US" altLang="ko-KR" sz="2000" b="1" dirty="0">
                <a:solidFill>
                  <a:srgbClr val="002060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EDA </a:t>
            </a:r>
            <a:r>
              <a:rPr lang="ko-KR" altLang="en-US" sz="2000" b="1" dirty="0">
                <a:solidFill>
                  <a:srgbClr val="002060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및 가설 </a:t>
            </a:r>
            <a:endParaRPr lang="en-US" altLang="ko-KR" sz="2000" b="1" dirty="0">
              <a:solidFill>
                <a:srgbClr val="002060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8" name="TextBox 13">
            <a:extLst>
              <a:ext uri="{FF2B5EF4-FFF2-40B4-BE49-F238E27FC236}">
                <a16:creationId xmlns:a16="http://schemas.microsoft.com/office/drawing/2014/main" id="{56545509-14A5-9933-348C-9F8851CF0D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68286" y="4340062"/>
            <a:ext cx="612668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2500" b="1" dirty="0">
                <a:solidFill>
                  <a:srgbClr val="2A70D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02</a:t>
            </a:r>
            <a:endParaRPr lang="ko-KR" altLang="en-US" sz="2500" b="1" dirty="0">
              <a:solidFill>
                <a:srgbClr val="2A70D6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184097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4000" i="0" dirty="0">
                <a:solidFill>
                  <a:schemeClr val="tx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[</a:t>
            </a:r>
            <a:r>
              <a:rPr lang="ko-KR" altLang="en-US" sz="4000" i="0" dirty="0">
                <a:solidFill>
                  <a:schemeClr val="tx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가 설</a:t>
            </a:r>
            <a:r>
              <a:rPr lang="en-US" altLang="ko-KR" sz="4000" i="0" dirty="0">
                <a:solidFill>
                  <a:schemeClr val="tx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]</a:t>
            </a:r>
            <a:r>
              <a:rPr lang="ko-KR" altLang="en-US" sz="4000" i="0" dirty="0">
                <a:solidFill>
                  <a:schemeClr val="tx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    </a:t>
            </a:r>
            <a:endParaRPr lang="en-US" altLang="ko-KR" sz="4000" i="0" dirty="0">
              <a:solidFill>
                <a:schemeClr val="tx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r>
              <a:rPr lang="ko-KR" altLang="en-US" sz="2000" i="0" dirty="0">
                <a:solidFill>
                  <a:schemeClr val="tx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발전량 기준</a:t>
            </a:r>
            <a:endParaRPr lang="en-US" altLang="ko-KR" sz="2000" i="0" dirty="0">
              <a:solidFill>
                <a:schemeClr val="tx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r>
              <a:rPr lang="en-US" altLang="ko-KR" sz="1200" i="0" dirty="0">
                <a:solidFill>
                  <a:schemeClr val="tx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High=30 </a:t>
            </a:r>
          </a:p>
          <a:p>
            <a:r>
              <a:rPr lang="en-US" altLang="ko-KR" sz="1200" i="0" dirty="0">
                <a:solidFill>
                  <a:schemeClr val="tx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Low=10</a:t>
            </a:r>
            <a:r>
              <a:rPr lang="ko-KR" altLang="en-US" sz="1800" i="0" dirty="0">
                <a:solidFill>
                  <a:schemeClr val="tx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endParaRPr lang="ko-KR" altLang="en-US" sz="1800" i="0" dirty="0">
              <a:solidFill>
                <a:schemeClr val="tx1"/>
              </a:solidFill>
              <a:effectLst/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pPr>
              <a:buAutoNum type="arabicPeriod"/>
            </a:pPr>
            <a:r>
              <a:rPr lang="ko-KR" altLang="en-US" sz="2000" i="0" dirty="0">
                <a:solidFill>
                  <a:schemeClr val="tx1"/>
                </a:solidFill>
                <a:effectLst/>
                <a:latin typeface="BM HANNA Pro OTF" panose="020B0600000101010101" pitchFamily="34" charset="-127"/>
                <a:ea typeface="BM HANNA Pro OTF" panose="020B0600000101010101" pitchFamily="34" charset="-127"/>
              </a:rPr>
              <a:t>일사량 </a:t>
            </a:r>
            <a:r>
              <a:rPr lang="en-US" altLang="ko-KR" sz="2000" i="0" dirty="0">
                <a:solidFill>
                  <a:schemeClr val="tx1"/>
                </a:solidFill>
                <a:effectLst/>
                <a:latin typeface="BM HANNA Pro OTF" panose="020B0600000101010101" pitchFamily="34" charset="-127"/>
                <a:ea typeface="BM HANNA Pro OTF" panose="020B0600000101010101" pitchFamily="34" charset="-127"/>
              </a:rPr>
              <a:t>(</a:t>
            </a:r>
            <a:r>
              <a:rPr lang="ko-KR" altLang="en-US" sz="2000" i="0" dirty="0">
                <a:solidFill>
                  <a:schemeClr val="tx1"/>
                </a:solidFill>
                <a:effectLst/>
                <a:latin typeface="BM HANNA Pro OTF" panose="020B0600000101010101" pitchFamily="34" charset="-127"/>
                <a:ea typeface="BM HANNA Pro OTF" panose="020B0600000101010101" pitchFamily="34" charset="-127"/>
              </a:rPr>
              <a:t>수평면 산란 일사량</a:t>
            </a:r>
            <a:r>
              <a:rPr lang="en-US" altLang="ko-KR" sz="2000" i="0" dirty="0">
                <a:solidFill>
                  <a:schemeClr val="tx1"/>
                </a:solidFill>
                <a:effectLst/>
                <a:latin typeface="BM HANNA Pro OTF" panose="020B0600000101010101" pitchFamily="34" charset="-127"/>
                <a:ea typeface="BM HANNA Pro OTF" panose="020B0600000101010101" pitchFamily="34" charset="-127"/>
              </a:rPr>
              <a:t>, </a:t>
            </a:r>
            <a:r>
              <a:rPr lang="ko-KR" altLang="en-US" sz="2000" i="0" dirty="0" err="1">
                <a:solidFill>
                  <a:schemeClr val="tx1"/>
                </a:solidFill>
                <a:effectLst/>
                <a:latin typeface="BM HANNA Pro OTF" panose="020B0600000101010101" pitchFamily="34" charset="-127"/>
                <a:ea typeface="BM HANNA Pro OTF" panose="020B0600000101010101" pitchFamily="34" charset="-127"/>
              </a:rPr>
              <a:t>법선면</a:t>
            </a:r>
            <a:r>
              <a:rPr lang="ko-KR" altLang="en-US" sz="2000" i="0" dirty="0">
                <a:solidFill>
                  <a:schemeClr val="tx1"/>
                </a:solidFill>
                <a:effectLst/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lang="ko-KR" altLang="en-US" sz="2000" i="0" dirty="0" err="1">
                <a:solidFill>
                  <a:schemeClr val="tx1"/>
                </a:solidFill>
                <a:effectLst/>
                <a:latin typeface="BM HANNA Pro OTF" panose="020B0600000101010101" pitchFamily="34" charset="-127"/>
                <a:ea typeface="BM HANNA Pro OTF" panose="020B0600000101010101" pitchFamily="34" charset="-127"/>
              </a:rPr>
              <a:t>직달</a:t>
            </a:r>
            <a:r>
              <a:rPr lang="ko-KR" altLang="en-US" sz="2000" i="0" dirty="0">
                <a:solidFill>
                  <a:schemeClr val="tx1"/>
                </a:solidFill>
                <a:effectLst/>
                <a:latin typeface="BM HANNA Pro OTF" panose="020B0600000101010101" pitchFamily="34" charset="-127"/>
                <a:ea typeface="BM HANNA Pro OTF" panose="020B0600000101010101" pitchFamily="34" charset="-127"/>
              </a:rPr>
              <a:t> 일사량</a:t>
            </a:r>
            <a:r>
              <a:rPr lang="en-US" altLang="ko-KR" sz="2000" i="0" dirty="0">
                <a:solidFill>
                  <a:schemeClr val="tx1"/>
                </a:solidFill>
                <a:effectLst/>
                <a:latin typeface="BM HANNA Pro OTF" panose="020B0600000101010101" pitchFamily="34" charset="-127"/>
                <a:ea typeface="BM HANNA Pro OTF" panose="020B0600000101010101" pitchFamily="34" charset="-127"/>
              </a:rPr>
              <a:t>)</a:t>
            </a:r>
            <a:r>
              <a:rPr lang="ko-KR" altLang="en-US" sz="2000" i="0" dirty="0">
                <a:solidFill>
                  <a:schemeClr val="tx1"/>
                </a:solidFill>
                <a:effectLst/>
                <a:latin typeface="BM HANNA Pro OTF" panose="020B0600000101010101" pitchFamily="34" charset="-127"/>
                <a:ea typeface="BM HANNA Pro OTF" panose="020B0600000101010101" pitchFamily="34" charset="-127"/>
              </a:rPr>
              <a:t>은 태양광 발전량에 </a:t>
            </a:r>
            <a:r>
              <a:rPr lang="en-US" altLang="ko-KR" sz="2000" i="0" dirty="0">
                <a:solidFill>
                  <a:schemeClr val="tx1"/>
                </a:solidFill>
                <a:effectLst/>
                <a:latin typeface="BM HANNA Pro OTF" panose="020B0600000101010101" pitchFamily="34" charset="-127"/>
                <a:ea typeface="BM HANNA Pro OTF" panose="020B0600000101010101" pitchFamily="34" charset="-127"/>
              </a:rPr>
              <a:t>( + ) </a:t>
            </a:r>
            <a:r>
              <a:rPr lang="ko-KR" altLang="en-US" sz="2000" i="0" dirty="0">
                <a:solidFill>
                  <a:schemeClr val="tx1"/>
                </a:solidFill>
                <a:effectLst/>
                <a:latin typeface="BM HANNA Pro OTF" panose="020B0600000101010101" pitchFamily="34" charset="-127"/>
                <a:ea typeface="BM HANNA Pro OTF" panose="020B0600000101010101" pitchFamily="34" charset="-127"/>
              </a:rPr>
              <a:t>영향을 미칠 것입니다</a:t>
            </a:r>
            <a:r>
              <a:rPr lang="en-US" altLang="ko-KR" sz="2000" i="0" dirty="0">
                <a:solidFill>
                  <a:schemeClr val="tx1"/>
                </a:solidFill>
                <a:effectLst/>
                <a:latin typeface="BM HANNA Pro OTF" panose="020B0600000101010101" pitchFamily="34" charset="-127"/>
                <a:ea typeface="BM HANNA Pro OTF" panose="020B0600000101010101" pitchFamily="34" charset="-127"/>
              </a:rPr>
              <a:t>.</a:t>
            </a:r>
          </a:p>
          <a:p>
            <a:pPr>
              <a:buAutoNum type="arabicPeriod"/>
            </a:pPr>
            <a:endParaRPr lang="en-US" altLang="ko-KR" sz="2000" i="0" dirty="0">
              <a:solidFill>
                <a:schemeClr val="tx1"/>
              </a:solidFill>
              <a:effectLst/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r>
              <a:rPr lang="en-US" altLang="ko-KR" sz="2000" i="0" dirty="0">
                <a:solidFill>
                  <a:schemeClr val="tx1"/>
                </a:solidFill>
                <a:effectLst/>
                <a:latin typeface="BM HANNA Pro OTF" panose="020B0600000101010101" pitchFamily="34" charset="-127"/>
                <a:ea typeface="BM HANNA Pro OTF" panose="020B0600000101010101" pitchFamily="34" charset="-127"/>
              </a:rPr>
              <a:t>2. </a:t>
            </a:r>
            <a:r>
              <a:rPr lang="ko-KR" altLang="en-US" sz="2000" i="0" dirty="0">
                <a:solidFill>
                  <a:schemeClr val="tx1"/>
                </a:solidFill>
                <a:effectLst/>
                <a:latin typeface="BM HANNA Pro OTF" panose="020B0600000101010101" pitchFamily="34" charset="-127"/>
                <a:ea typeface="BM HANNA Pro OTF" panose="020B0600000101010101" pitchFamily="34" charset="-127"/>
              </a:rPr>
              <a:t>상대습도가 높으면 태양광 발전량에 </a:t>
            </a:r>
            <a:r>
              <a:rPr lang="en-US" altLang="ko-KR" sz="2000" i="0" dirty="0">
                <a:solidFill>
                  <a:schemeClr val="tx1"/>
                </a:solidFill>
                <a:effectLst/>
                <a:latin typeface="BM HANNA Pro OTF" panose="020B0600000101010101" pitchFamily="34" charset="-127"/>
                <a:ea typeface="BM HANNA Pro OTF" panose="020B0600000101010101" pitchFamily="34" charset="-127"/>
              </a:rPr>
              <a:t>( - ) </a:t>
            </a:r>
            <a:r>
              <a:rPr lang="ko-KR" altLang="en-US" sz="2000" i="0" dirty="0">
                <a:solidFill>
                  <a:schemeClr val="tx1"/>
                </a:solidFill>
                <a:effectLst/>
                <a:latin typeface="BM HANNA Pro OTF" panose="020B0600000101010101" pitchFamily="34" charset="-127"/>
                <a:ea typeface="BM HANNA Pro OTF" panose="020B0600000101010101" pitchFamily="34" charset="-127"/>
              </a:rPr>
              <a:t>영향을 미칠 것입니다</a:t>
            </a:r>
            <a:r>
              <a:rPr lang="en-US" altLang="ko-KR" sz="2000" i="0" dirty="0">
                <a:solidFill>
                  <a:schemeClr val="tx1"/>
                </a:solidFill>
                <a:effectLst/>
                <a:latin typeface="BM HANNA Pro OTF" panose="020B0600000101010101" pitchFamily="34" charset="-127"/>
                <a:ea typeface="BM HANNA Pro OTF" panose="020B0600000101010101" pitchFamily="34" charset="-127"/>
              </a:rPr>
              <a:t>. </a:t>
            </a:r>
          </a:p>
          <a:p>
            <a:endParaRPr lang="en-US" altLang="ko-KR" sz="2000" i="0" dirty="0">
              <a:solidFill>
                <a:schemeClr val="tx1"/>
              </a:solidFill>
              <a:effectLst/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r>
              <a:rPr lang="en-US" altLang="ko-KR" sz="2000" i="0" dirty="0">
                <a:solidFill>
                  <a:schemeClr val="tx1"/>
                </a:solidFill>
                <a:effectLst/>
                <a:latin typeface="BM HANNA Pro OTF" panose="020B0600000101010101" pitchFamily="34" charset="-127"/>
                <a:ea typeface="BM HANNA Pro OTF" panose="020B0600000101010101" pitchFamily="34" charset="-127"/>
              </a:rPr>
              <a:t>3. </a:t>
            </a:r>
            <a:r>
              <a:rPr lang="ko-KR" altLang="en-US" sz="2000" i="0" dirty="0">
                <a:solidFill>
                  <a:schemeClr val="tx1"/>
                </a:solidFill>
                <a:effectLst/>
                <a:latin typeface="BM HANNA Pro OTF" panose="020B0600000101010101" pitchFamily="34" charset="-127"/>
                <a:ea typeface="BM HANNA Pro OTF" panose="020B0600000101010101" pitchFamily="34" charset="-127"/>
              </a:rPr>
              <a:t>기온이 높으면 태양광 발전량에 </a:t>
            </a:r>
            <a:r>
              <a:rPr lang="en-US" altLang="ko-KR" sz="2000" i="0" dirty="0">
                <a:solidFill>
                  <a:schemeClr val="tx1"/>
                </a:solidFill>
                <a:effectLst/>
                <a:latin typeface="BM HANNA Pro OTF" panose="020B0600000101010101" pitchFamily="34" charset="-127"/>
                <a:ea typeface="BM HANNA Pro OTF" panose="020B0600000101010101" pitchFamily="34" charset="-127"/>
              </a:rPr>
              <a:t>( + ) </a:t>
            </a:r>
            <a:r>
              <a:rPr lang="ko-KR" altLang="en-US" sz="2000" i="0" dirty="0">
                <a:solidFill>
                  <a:schemeClr val="tx1"/>
                </a:solidFill>
                <a:effectLst/>
                <a:latin typeface="BM HANNA Pro OTF" panose="020B0600000101010101" pitchFamily="34" charset="-127"/>
                <a:ea typeface="BM HANNA Pro OTF" panose="020B0600000101010101" pitchFamily="34" charset="-127"/>
              </a:rPr>
              <a:t>영향을 미칠 것입니다</a:t>
            </a:r>
            <a:r>
              <a:rPr lang="en-US" altLang="ko-KR" sz="2000" i="0" dirty="0">
                <a:solidFill>
                  <a:schemeClr val="tx1"/>
                </a:solidFill>
                <a:effectLst/>
                <a:latin typeface="BM HANNA Pro OTF" panose="020B0600000101010101" pitchFamily="34" charset="-127"/>
                <a:ea typeface="BM HANNA Pro OTF" panose="020B0600000101010101" pitchFamily="34" charset="-127"/>
              </a:rPr>
              <a:t>. </a:t>
            </a:r>
          </a:p>
          <a:p>
            <a:endParaRPr lang="en-US" altLang="ko-KR" sz="2000" i="0" dirty="0">
              <a:solidFill>
                <a:schemeClr val="tx1"/>
              </a:solidFill>
              <a:effectLst/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r>
              <a:rPr lang="en-US" altLang="ko-KR" sz="2000" i="0" dirty="0">
                <a:solidFill>
                  <a:schemeClr val="tx1"/>
                </a:solidFill>
                <a:effectLst/>
                <a:latin typeface="BM HANNA Pro OTF" panose="020B0600000101010101" pitchFamily="34" charset="-127"/>
                <a:ea typeface="BM HANNA Pro OTF" panose="020B0600000101010101" pitchFamily="34" charset="-127"/>
              </a:rPr>
              <a:t>4. </a:t>
            </a:r>
            <a:r>
              <a:rPr lang="ko-KR" altLang="en-US" sz="2000" i="0" dirty="0">
                <a:solidFill>
                  <a:schemeClr val="tx1"/>
                </a:solidFill>
                <a:effectLst/>
                <a:latin typeface="BM HANNA Pro OTF" panose="020B0600000101010101" pitchFamily="34" charset="-127"/>
                <a:ea typeface="BM HANNA Pro OTF" panose="020B0600000101010101" pitchFamily="34" charset="-127"/>
              </a:rPr>
              <a:t>풍속은 태양광 발전량보다</a:t>
            </a:r>
            <a:r>
              <a:rPr lang="en-US" altLang="ko-KR" sz="2000" i="0" dirty="0">
                <a:solidFill>
                  <a:schemeClr val="tx1"/>
                </a:solidFill>
                <a:effectLst/>
                <a:latin typeface="BM HANNA Pro OTF" panose="020B0600000101010101" pitchFamily="34" charset="-127"/>
                <a:ea typeface="BM HANNA Pro OTF" panose="020B0600000101010101" pitchFamily="34" charset="-127"/>
              </a:rPr>
              <a:t>, </a:t>
            </a:r>
            <a:r>
              <a:rPr lang="ko-KR" altLang="en-US" sz="2000" i="0" dirty="0">
                <a:solidFill>
                  <a:schemeClr val="tx1"/>
                </a:solidFill>
                <a:effectLst/>
                <a:latin typeface="BM HANNA Pro OTF" panose="020B0600000101010101" pitchFamily="34" charset="-127"/>
                <a:ea typeface="BM HANNA Pro OTF" panose="020B0600000101010101" pitchFamily="34" charset="-127"/>
              </a:rPr>
              <a:t>상대습도에 더 많은 영향을 미칠 것입니다</a:t>
            </a:r>
            <a:r>
              <a:rPr lang="en-US" altLang="ko-KR" sz="2000" i="0" dirty="0">
                <a:solidFill>
                  <a:schemeClr val="tx1"/>
                </a:solidFill>
                <a:effectLst/>
                <a:latin typeface="BM HANNA Pro OTF" panose="020B0600000101010101" pitchFamily="34" charset="-127"/>
                <a:ea typeface="BM HANNA Pro OTF" panose="020B0600000101010101" pitchFamily="34" charset="-127"/>
              </a:rPr>
              <a:t>. 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6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가설확인</a:t>
            </a:r>
            <a:endParaRPr lang="ko-KR" altLang="en-US" sz="3200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1879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4000" i="0" dirty="0">
                <a:solidFill>
                  <a:schemeClr val="tx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[</a:t>
            </a:r>
            <a:r>
              <a:rPr lang="ko-KR" altLang="en-US" sz="4000" i="0" dirty="0">
                <a:solidFill>
                  <a:schemeClr val="tx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가 설</a:t>
            </a:r>
            <a:r>
              <a:rPr lang="en-US" altLang="ko-KR" sz="4000" i="0" dirty="0">
                <a:solidFill>
                  <a:schemeClr val="tx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]</a:t>
            </a:r>
            <a:r>
              <a:rPr lang="ko-KR" altLang="en-US" sz="4000" i="0" dirty="0">
                <a:solidFill>
                  <a:schemeClr val="tx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    </a:t>
            </a:r>
            <a:endParaRPr lang="en-US" altLang="ko-KR" sz="4000" i="0" dirty="0">
              <a:solidFill>
                <a:schemeClr val="tx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r>
              <a:rPr lang="ko-KR" altLang="en-US" sz="2000" i="0" dirty="0">
                <a:solidFill>
                  <a:schemeClr val="tx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발전량 기준</a:t>
            </a:r>
            <a:endParaRPr lang="en-US" altLang="ko-KR" sz="2000" i="0" dirty="0">
              <a:solidFill>
                <a:schemeClr val="tx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r>
              <a:rPr lang="en-US" altLang="ko-KR" sz="1200" i="0" dirty="0">
                <a:solidFill>
                  <a:schemeClr val="tx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High=30 </a:t>
            </a:r>
          </a:p>
          <a:p>
            <a:r>
              <a:rPr lang="en-US" altLang="ko-KR" sz="1200" i="0" dirty="0">
                <a:solidFill>
                  <a:schemeClr val="tx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Low=10</a:t>
            </a:r>
            <a:r>
              <a:rPr lang="ko-KR" altLang="en-US" sz="1800" i="0" dirty="0">
                <a:solidFill>
                  <a:schemeClr val="tx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endParaRPr lang="ko-KR" altLang="en-US" sz="1800" i="0" dirty="0">
              <a:solidFill>
                <a:schemeClr val="tx1"/>
              </a:solidFill>
              <a:effectLst/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ko-KR" sz="3600" b="1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EDA </a:t>
            </a:r>
            <a:r>
              <a:rPr lang="ko-KR" altLang="en-US" sz="3600" b="1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및 가설 </a:t>
            </a:r>
            <a:endParaRPr lang="en-US" altLang="ko-KR" sz="3600" b="1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9C2F04B-1845-3DD0-FD89-9DDF647DCD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766699"/>
            <a:ext cx="7772400" cy="2894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3815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1">
      <a:majorFont>
        <a:latin typeface="Calibri"/>
        <a:ea typeface="맑은 고딕"/>
        <a:cs typeface=""/>
      </a:majorFont>
      <a:minorFont>
        <a:latin typeface="Calibri Light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10605</TotalTime>
  <Words>1212</Words>
  <Application>Microsoft Macintosh PowerPoint</Application>
  <PresentationFormat>화면 슬라이드 쇼(4:3)</PresentationFormat>
  <Paragraphs>296</Paragraphs>
  <Slides>39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39</vt:i4>
      </vt:variant>
    </vt:vector>
  </HeadingPairs>
  <TitlesOfParts>
    <vt:vector size="48" baseType="lpstr">
      <vt:lpstr>BM HANNA Pro OTF</vt:lpstr>
      <vt:lpstr>Calibri</vt:lpstr>
      <vt:lpstr>맑은 고딕</vt:lpstr>
      <vt:lpstr>굴림체</vt:lpstr>
      <vt:lpstr>Calibri Light</vt:lpstr>
      <vt:lpstr>Apple SD Gothic Neo</vt:lpstr>
      <vt:lpstr>BM DoHyeon OTF</vt:lpstr>
      <vt:lpstr>Arial</vt:lpstr>
      <vt:lpstr>Office 테마</vt:lpstr>
      <vt:lpstr>태양광 예측모델</vt:lpstr>
      <vt:lpstr>PowerPoint 프레젠테이션</vt:lpstr>
      <vt:lpstr>PowerPoint 프레젠테이션</vt:lpstr>
      <vt:lpstr>프로젝트 목적</vt:lpstr>
      <vt:lpstr>데이터 확인</vt:lpstr>
      <vt:lpstr>문제정의</vt:lpstr>
      <vt:lpstr>PowerPoint 프레젠테이션</vt:lpstr>
      <vt:lpstr>가설확인</vt:lpstr>
      <vt:lpstr>EDA 및 가설 </vt:lpstr>
      <vt:lpstr>EDA 및 가설 </vt:lpstr>
      <vt:lpstr>EDA 및 가설 </vt:lpstr>
      <vt:lpstr>EDA 및 가설 </vt:lpstr>
      <vt:lpstr>EDA 및 가설 </vt:lpstr>
      <vt:lpstr>EDA 및 가설 </vt:lpstr>
      <vt:lpstr>EDA 및 가설 </vt:lpstr>
      <vt:lpstr>EDA 및 가설 </vt:lpstr>
      <vt:lpstr>EDA 및 가설 </vt:lpstr>
      <vt:lpstr>EDA</vt:lpstr>
      <vt:lpstr>EDA</vt:lpstr>
      <vt:lpstr>EDA</vt:lpstr>
      <vt:lpstr>EDA</vt:lpstr>
      <vt:lpstr>특성공학</vt:lpstr>
      <vt:lpstr>특성공학</vt:lpstr>
      <vt:lpstr>특성공학</vt:lpstr>
      <vt:lpstr>특성공학</vt:lpstr>
      <vt:lpstr>특성공학</vt:lpstr>
      <vt:lpstr>특성공학</vt:lpstr>
      <vt:lpstr>특성공학</vt:lpstr>
      <vt:lpstr>PowerPoint 프레젠테이션</vt:lpstr>
      <vt:lpstr>회귀모델</vt:lpstr>
      <vt:lpstr>회귀모델</vt:lpstr>
      <vt:lpstr>하이퍼파라미터 조절</vt:lpstr>
      <vt:lpstr>PowerPoint 프레젠테이션</vt:lpstr>
      <vt:lpstr>특성 중요도</vt:lpstr>
      <vt:lpstr>PDP</vt:lpstr>
      <vt:lpstr>예측</vt:lpstr>
      <vt:lpstr>PowerPoint 프레젠테이션</vt:lpstr>
      <vt:lpstr>결론 및 한계점</vt:lpstr>
      <vt:lpstr>THANK YOU</vt:lpstr>
    </vt:vector>
  </TitlesOfParts>
  <Manager>Slide Members</Manager>
  <Company>YESFORM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Members</dc:title>
  <dc:subject>Powerpoint Templates , Diagram, Chart, Google slides, Keynote</dc:subject>
  <dc:creator>Slide Members by HS.SEO</dc:creator>
  <cp:keywords>SlideMembers, ppt, PPT Templates, Presentation, Diagram, Chart, Yesform, Google slides, Keynote, Free Slides</cp:keywords>
  <dc:description>The copyright of this document is at Slide Members. Unauthorized copying may result in legal sanctions.</dc:description>
  <cp:lastModifiedBy>Park Yunsu</cp:lastModifiedBy>
  <cp:revision>1</cp:revision>
  <dcterms:created xsi:type="dcterms:W3CDTF">2010-02-01T08:03:16Z</dcterms:created>
  <dcterms:modified xsi:type="dcterms:W3CDTF">2023-04-12T09:01:13Z</dcterms:modified>
  <cp:category>www.slidemembers.com</cp:category>
</cp:coreProperties>
</file>